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</p:sldIdLst>
  <p:sldSz cx="18288000" cy="10287000"/>
  <p:notesSz cx="18288000" cy="10287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47" d="100"/>
          <a:sy n="47" d="100"/>
        </p:scale>
        <p:origin x="500" y="4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jpg>
</file>

<file path=ppt/media/image11.jpg>
</file>

<file path=ppt/media/image12.jp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80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12/18/2023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80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12/18/2023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80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12/18/2023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80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12/18/2023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12/18/2023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18287998" cy="1028700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76711" y="760037"/>
            <a:ext cx="16957040" cy="28638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80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956308" y="5034958"/>
            <a:ext cx="10217785" cy="26797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12/18/2023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859047" y="3849337"/>
            <a:ext cx="8766175" cy="425767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algn="ctr">
              <a:lnSpc>
                <a:spcPct val="116100"/>
              </a:lnSpc>
              <a:spcBef>
                <a:spcPts val="95"/>
              </a:spcBef>
              <a:tabLst>
                <a:tab pos="5051425" algn="l"/>
                <a:tab pos="5196840" algn="l"/>
                <a:tab pos="5394960" algn="l"/>
                <a:tab pos="6089015" algn="l"/>
              </a:tabLst>
            </a:pPr>
            <a:r>
              <a:rPr sz="7000" b="1" spc="-10" dirty="0">
                <a:solidFill>
                  <a:srgbClr val="FFFFFF"/>
                </a:solidFill>
                <a:latin typeface="Arial"/>
                <a:cs typeface="Arial"/>
              </a:rPr>
              <a:t>Emotion Recognition</a:t>
            </a:r>
            <a:r>
              <a:rPr sz="7000" b="1" dirty="0">
                <a:solidFill>
                  <a:srgbClr val="FFFFFF"/>
                </a:solidFill>
                <a:latin typeface="Arial"/>
                <a:cs typeface="Arial"/>
              </a:rPr>
              <a:t>		</a:t>
            </a:r>
            <a:r>
              <a:rPr sz="7000" b="1" spc="-25" dirty="0">
                <a:solidFill>
                  <a:srgbClr val="FFFFFF"/>
                </a:solidFill>
                <a:latin typeface="Arial"/>
                <a:cs typeface="Arial"/>
              </a:rPr>
              <a:t>and </a:t>
            </a:r>
            <a:r>
              <a:rPr sz="7000" b="1" spc="-10" dirty="0">
                <a:solidFill>
                  <a:srgbClr val="FFFFFF"/>
                </a:solidFill>
                <a:latin typeface="Arial"/>
                <a:cs typeface="Arial"/>
              </a:rPr>
              <a:t>Expression</a:t>
            </a:r>
            <a:r>
              <a:rPr sz="7000" b="1" dirty="0">
                <a:solidFill>
                  <a:srgbClr val="FFFFFF"/>
                </a:solidFill>
                <a:latin typeface="Arial"/>
                <a:cs typeface="Arial"/>
              </a:rPr>
              <a:t>	</a:t>
            </a:r>
            <a:r>
              <a:rPr sz="7000" b="1" spc="-25" dirty="0">
                <a:solidFill>
                  <a:srgbClr val="FFFFFF"/>
                </a:solidFill>
                <a:latin typeface="Arial"/>
                <a:cs typeface="Arial"/>
              </a:rPr>
              <a:t>in</a:t>
            </a:r>
            <a:r>
              <a:rPr sz="7000" b="1" dirty="0">
                <a:solidFill>
                  <a:srgbClr val="FFFFFF"/>
                </a:solidFill>
                <a:latin typeface="Arial"/>
                <a:cs typeface="Arial"/>
              </a:rPr>
              <a:t>	</a:t>
            </a:r>
            <a:r>
              <a:rPr sz="7000" b="1" spc="-20" dirty="0">
                <a:solidFill>
                  <a:srgbClr val="FFFFFF"/>
                </a:solidFill>
                <a:latin typeface="Arial"/>
                <a:cs typeface="Arial"/>
              </a:rPr>
              <a:t>Text</a:t>
            </a:r>
            <a:endParaRPr sz="7000" dirty="0">
              <a:latin typeface="Arial"/>
              <a:cs typeface="Arial"/>
            </a:endParaRPr>
          </a:p>
          <a:p>
            <a:pPr marR="187960" algn="ctr">
              <a:lnSpc>
                <a:spcPct val="100000"/>
              </a:lnSpc>
              <a:spcBef>
                <a:spcPts val="1315"/>
              </a:spcBef>
            </a:pPr>
            <a:r>
              <a:rPr sz="2300" b="1" spc="-135" dirty="0">
                <a:solidFill>
                  <a:srgbClr val="FFFFFF"/>
                </a:solidFill>
                <a:latin typeface="Tahoma"/>
                <a:cs typeface="Tahoma"/>
              </a:rPr>
              <a:t>SUBMITTED</a:t>
            </a:r>
            <a:r>
              <a:rPr sz="2300" b="1" spc="-3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300" b="1" dirty="0">
                <a:solidFill>
                  <a:srgbClr val="FFFFFF"/>
                </a:solidFill>
                <a:latin typeface="Tahoma"/>
                <a:cs typeface="Tahoma"/>
              </a:rPr>
              <a:t>TO</a:t>
            </a:r>
            <a:r>
              <a:rPr sz="2300" b="1" spc="-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300" b="1" dirty="0">
                <a:solidFill>
                  <a:srgbClr val="FFFFFF"/>
                </a:solidFill>
                <a:latin typeface="Tahoma"/>
                <a:cs typeface="Tahoma"/>
              </a:rPr>
              <a:t>-</a:t>
            </a:r>
            <a:r>
              <a:rPr sz="2300" b="1" spc="-4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300" b="1" spc="-140" dirty="0">
                <a:solidFill>
                  <a:srgbClr val="FFFFFF"/>
                </a:solidFill>
                <a:latin typeface="Tahoma"/>
                <a:cs typeface="Tahoma"/>
              </a:rPr>
              <a:t>MR.K</a:t>
            </a:r>
            <a:r>
              <a:rPr sz="2300" b="1" spc="-3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300" b="1" spc="-45" dirty="0">
                <a:solidFill>
                  <a:srgbClr val="FFFFFF"/>
                </a:solidFill>
                <a:latin typeface="Tahoma"/>
                <a:cs typeface="Tahoma"/>
              </a:rPr>
              <a:t>GOKULAKRISHNAN</a:t>
            </a:r>
            <a:endParaRPr sz="2300" dirty="0">
              <a:latin typeface="Tahoma"/>
              <a:cs typeface="Tahoma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427011" y="1723616"/>
            <a:ext cx="11429999" cy="201929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856198" y="2853337"/>
            <a:ext cx="12534899" cy="534352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12801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Here</a:t>
            </a:r>
            <a:r>
              <a:rPr spc="-150" dirty="0"/>
              <a:t> </a:t>
            </a:r>
            <a:r>
              <a:rPr dirty="0"/>
              <a:t>Are</a:t>
            </a:r>
            <a:r>
              <a:rPr spc="-145" dirty="0"/>
              <a:t> </a:t>
            </a:r>
            <a:r>
              <a:rPr dirty="0"/>
              <a:t>Few</a:t>
            </a:r>
            <a:r>
              <a:rPr spc="-145" dirty="0"/>
              <a:t> </a:t>
            </a:r>
            <a:r>
              <a:rPr dirty="0"/>
              <a:t>Sample</a:t>
            </a:r>
            <a:r>
              <a:rPr spc="-145" dirty="0"/>
              <a:t> </a:t>
            </a:r>
            <a:r>
              <a:rPr spc="-10" dirty="0"/>
              <a:t>Output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6124911" y="9059573"/>
            <a:ext cx="468439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FFFFFF"/>
                </a:solidFill>
                <a:latin typeface="Arial MT"/>
                <a:cs typeface="Arial MT"/>
              </a:rPr>
              <a:t>Detected</a:t>
            </a:r>
            <a:r>
              <a:rPr sz="30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000" dirty="0">
                <a:solidFill>
                  <a:srgbClr val="FFFFFF"/>
                </a:solidFill>
                <a:latin typeface="Arial MT"/>
                <a:cs typeface="Arial MT"/>
              </a:rPr>
              <a:t>Emotion As</a:t>
            </a:r>
            <a:r>
              <a:rPr sz="30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000" dirty="0">
                <a:solidFill>
                  <a:srgbClr val="FFFFFF"/>
                </a:solidFill>
                <a:latin typeface="Arial MT"/>
                <a:cs typeface="Arial MT"/>
              </a:rPr>
              <a:t>- </a:t>
            </a:r>
            <a:r>
              <a:rPr sz="3000" spc="-25" dirty="0">
                <a:solidFill>
                  <a:srgbClr val="FFFFFF"/>
                </a:solidFill>
                <a:latin typeface="Arial MT"/>
                <a:cs typeface="Arial MT"/>
              </a:rPr>
              <a:t>JOY</a:t>
            </a:r>
            <a:endParaRPr sz="30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889927" y="2578368"/>
            <a:ext cx="6508115" cy="1244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415" dirty="0">
                <a:latin typeface="Tahoma"/>
                <a:cs typeface="Tahoma"/>
              </a:rPr>
              <a:t>CONCLUSION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611444" y="5286797"/>
            <a:ext cx="11064875" cy="15875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16500"/>
              </a:lnSpc>
              <a:spcBef>
                <a:spcPts val="100"/>
              </a:spcBef>
            </a:pPr>
            <a:r>
              <a:rPr sz="2200" spc="-9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200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80" dirty="0">
                <a:solidFill>
                  <a:srgbClr val="FFFFFF"/>
                </a:solidFill>
                <a:latin typeface="Verdana"/>
                <a:cs typeface="Verdana"/>
              </a:rPr>
              <a:t>multilingual</a:t>
            </a:r>
            <a:r>
              <a:rPr sz="2200" spc="-1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70" dirty="0">
                <a:solidFill>
                  <a:srgbClr val="FFFFFF"/>
                </a:solidFill>
                <a:latin typeface="Verdana"/>
                <a:cs typeface="Verdana"/>
              </a:rPr>
              <a:t>emotion</a:t>
            </a:r>
            <a:r>
              <a:rPr sz="2200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60" dirty="0">
                <a:solidFill>
                  <a:srgbClr val="FFFFFF"/>
                </a:solidFill>
                <a:latin typeface="Verdana"/>
                <a:cs typeface="Verdana"/>
              </a:rPr>
              <a:t>recognition</a:t>
            </a:r>
            <a:r>
              <a:rPr sz="2200" spc="-1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50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2200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95" dirty="0">
                <a:solidFill>
                  <a:srgbClr val="FFFFFF"/>
                </a:solidFill>
                <a:latin typeface="Verdana"/>
                <a:cs typeface="Verdana"/>
              </a:rPr>
              <a:t>expression</a:t>
            </a:r>
            <a:r>
              <a:rPr sz="2200" spc="-1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85" dirty="0">
                <a:solidFill>
                  <a:srgbClr val="FFFFFF"/>
                </a:solidFill>
                <a:latin typeface="Verdana"/>
                <a:cs typeface="Verdana"/>
              </a:rPr>
              <a:t>system</a:t>
            </a:r>
            <a:r>
              <a:rPr sz="2200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85" dirty="0">
                <a:solidFill>
                  <a:srgbClr val="FFFFFF"/>
                </a:solidFill>
                <a:latin typeface="Verdana"/>
                <a:cs typeface="Verdana"/>
              </a:rPr>
              <a:t>has</a:t>
            </a:r>
            <a:r>
              <a:rPr sz="2200" spc="-1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85" dirty="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sz="2200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55" dirty="0">
                <a:solidFill>
                  <a:srgbClr val="FFFFFF"/>
                </a:solidFill>
                <a:latin typeface="Verdana"/>
                <a:cs typeface="Verdana"/>
              </a:rPr>
              <a:t>potential</a:t>
            </a:r>
            <a:r>
              <a:rPr sz="2200" spc="-1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25" dirty="0">
                <a:solidFill>
                  <a:srgbClr val="FFFFFF"/>
                </a:solidFill>
                <a:latin typeface="Verdana"/>
                <a:cs typeface="Verdana"/>
              </a:rPr>
              <a:t>to </a:t>
            </a:r>
            <a:r>
              <a:rPr sz="2200" spc="-80" dirty="0">
                <a:solidFill>
                  <a:srgbClr val="FFFFFF"/>
                </a:solidFill>
                <a:latin typeface="Verdana"/>
                <a:cs typeface="Verdana"/>
              </a:rPr>
              <a:t>revolutionize</a:t>
            </a:r>
            <a:r>
              <a:rPr sz="2200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100" dirty="0">
                <a:solidFill>
                  <a:srgbClr val="FFFFFF"/>
                </a:solidFill>
                <a:latin typeface="Verdana"/>
                <a:cs typeface="Verdana"/>
              </a:rPr>
              <a:t>how</a:t>
            </a:r>
            <a:r>
              <a:rPr sz="2200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105" dirty="0">
                <a:solidFill>
                  <a:srgbClr val="FFFFFF"/>
                </a:solidFill>
                <a:latin typeface="Verdana"/>
                <a:cs typeface="Verdana"/>
              </a:rPr>
              <a:t>we</a:t>
            </a:r>
            <a:r>
              <a:rPr sz="2200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75" dirty="0">
                <a:solidFill>
                  <a:srgbClr val="FFFFFF"/>
                </a:solidFill>
                <a:latin typeface="Verdana"/>
                <a:cs typeface="Verdana"/>
              </a:rPr>
              <a:t>communicate</a:t>
            </a:r>
            <a:r>
              <a:rPr sz="2200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50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2200" spc="-1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60" dirty="0">
                <a:solidFill>
                  <a:srgbClr val="FFFFFF"/>
                </a:solidFill>
                <a:latin typeface="Verdana"/>
                <a:cs typeface="Verdana"/>
              </a:rPr>
              <a:t>connect</a:t>
            </a:r>
            <a:r>
              <a:rPr sz="2200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100" dirty="0">
                <a:solidFill>
                  <a:srgbClr val="FFFFFF"/>
                </a:solidFill>
                <a:latin typeface="Verdana"/>
                <a:cs typeface="Verdana"/>
              </a:rPr>
              <a:t>with</a:t>
            </a:r>
            <a:r>
              <a:rPr sz="2200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45" dirty="0">
                <a:solidFill>
                  <a:srgbClr val="FFFFFF"/>
                </a:solidFill>
                <a:latin typeface="Verdana"/>
                <a:cs typeface="Verdana"/>
              </a:rPr>
              <a:t>people</a:t>
            </a:r>
            <a:r>
              <a:rPr sz="2200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30" dirty="0">
                <a:solidFill>
                  <a:srgbClr val="FFFFFF"/>
                </a:solidFill>
                <a:latin typeface="Verdana"/>
                <a:cs typeface="Verdana"/>
              </a:rPr>
              <a:t>from</a:t>
            </a:r>
            <a:r>
              <a:rPr sz="2200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40" dirty="0">
                <a:solidFill>
                  <a:srgbClr val="FFFFFF"/>
                </a:solidFill>
                <a:latin typeface="Verdana"/>
                <a:cs typeface="Verdana"/>
              </a:rPr>
              <a:t>different</a:t>
            </a:r>
            <a:r>
              <a:rPr sz="2200" spc="-1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10" dirty="0">
                <a:solidFill>
                  <a:srgbClr val="FFFFFF"/>
                </a:solidFill>
                <a:latin typeface="Verdana"/>
                <a:cs typeface="Verdana"/>
              </a:rPr>
              <a:t>cultures </a:t>
            </a:r>
            <a:r>
              <a:rPr sz="2200" spc="-50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2200" spc="-1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80" dirty="0">
                <a:solidFill>
                  <a:srgbClr val="FFFFFF"/>
                </a:solidFill>
                <a:latin typeface="Verdana"/>
                <a:cs typeface="Verdana"/>
              </a:rPr>
              <a:t>languages.</a:t>
            </a:r>
            <a:r>
              <a:rPr sz="2200" spc="-1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75" dirty="0">
                <a:solidFill>
                  <a:srgbClr val="FFFFFF"/>
                </a:solidFill>
                <a:latin typeface="Verdana"/>
                <a:cs typeface="Verdana"/>
              </a:rPr>
              <a:t>By</a:t>
            </a:r>
            <a:r>
              <a:rPr sz="2200" spc="-1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45" dirty="0">
                <a:solidFill>
                  <a:srgbClr val="FFFFFF"/>
                </a:solidFill>
                <a:latin typeface="Verdana"/>
                <a:cs typeface="Verdana"/>
              </a:rPr>
              <a:t>accurately</a:t>
            </a:r>
            <a:r>
              <a:rPr sz="2200" spc="-1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60" dirty="0">
                <a:solidFill>
                  <a:srgbClr val="FFFFFF"/>
                </a:solidFill>
                <a:latin typeface="Verdana"/>
                <a:cs typeface="Verdana"/>
              </a:rPr>
              <a:t>detecting</a:t>
            </a:r>
            <a:r>
              <a:rPr sz="2200" spc="-1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50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2200" spc="-1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90" dirty="0">
                <a:solidFill>
                  <a:srgbClr val="FFFFFF"/>
                </a:solidFill>
                <a:latin typeface="Verdana"/>
                <a:cs typeface="Verdana"/>
              </a:rPr>
              <a:t>expressing</a:t>
            </a:r>
            <a:r>
              <a:rPr sz="2200" spc="-1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75" dirty="0">
                <a:solidFill>
                  <a:srgbClr val="FFFFFF"/>
                </a:solidFill>
                <a:latin typeface="Verdana"/>
                <a:cs typeface="Verdana"/>
              </a:rPr>
              <a:t>emotions</a:t>
            </a:r>
            <a:r>
              <a:rPr sz="2200" spc="-1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105" dirty="0">
                <a:solidFill>
                  <a:srgbClr val="FFFFFF"/>
                </a:solidFill>
                <a:latin typeface="Verdana"/>
                <a:cs typeface="Verdana"/>
              </a:rPr>
              <a:t>in</a:t>
            </a:r>
            <a:r>
              <a:rPr sz="2200" spc="-1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135" dirty="0">
                <a:solidFill>
                  <a:srgbClr val="FFFFFF"/>
                </a:solidFill>
                <a:latin typeface="Verdana"/>
                <a:cs typeface="Verdana"/>
              </a:rPr>
              <a:t>text,</a:t>
            </a:r>
            <a:r>
              <a:rPr sz="2200" spc="-1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105" dirty="0">
                <a:solidFill>
                  <a:srgbClr val="FFFFFF"/>
                </a:solidFill>
                <a:latin typeface="Verdana"/>
                <a:cs typeface="Verdana"/>
              </a:rPr>
              <a:t>we</a:t>
            </a:r>
            <a:r>
              <a:rPr sz="2200" spc="-1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25" dirty="0">
                <a:solidFill>
                  <a:srgbClr val="FFFFFF"/>
                </a:solidFill>
                <a:latin typeface="Verdana"/>
                <a:cs typeface="Verdana"/>
              </a:rPr>
              <a:t>can </a:t>
            </a:r>
            <a:r>
              <a:rPr sz="2200" spc="-50" dirty="0">
                <a:solidFill>
                  <a:srgbClr val="FFFFFF"/>
                </a:solidFill>
                <a:latin typeface="Verdana"/>
                <a:cs typeface="Verdana"/>
              </a:rPr>
              <a:t>better</a:t>
            </a:r>
            <a:r>
              <a:rPr sz="2200" spc="-1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70" dirty="0">
                <a:solidFill>
                  <a:srgbClr val="FFFFFF"/>
                </a:solidFill>
                <a:latin typeface="Verdana"/>
                <a:cs typeface="Verdana"/>
              </a:rPr>
              <a:t>understand</a:t>
            </a:r>
            <a:r>
              <a:rPr sz="2200" spc="-1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55" dirty="0">
                <a:solidFill>
                  <a:srgbClr val="FFFFFF"/>
                </a:solidFill>
                <a:latin typeface="Verdana"/>
                <a:cs typeface="Verdana"/>
              </a:rPr>
              <a:t>each</a:t>
            </a:r>
            <a:r>
              <a:rPr sz="2200" spc="-1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60" dirty="0">
                <a:solidFill>
                  <a:srgbClr val="FFFFFF"/>
                </a:solidFill>
                <a:latin typeface="Verdana"/>
                <a:cs typeface="Verdana"/>
              </a:rPr>
              <a:t>other</a:t>
            </a:r>
            <a:r>
              <a:rPr sz="2200" spc="-1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50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2200" spc="-1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70" dirty="0">
                <a:solidFill>
                  <a:srgbClr val="FFFFFF"/>
                </a:solidFill>
                <a:latin typeface="Verdana"/>
                <a:cs typeface="Verdana"/>
              </a:rPr>
              <a:t>build</a:t>
            </a:r>
            <a:r>
              <a:rPr sz="2200" spc="-1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55" dirty="0">
                <a:solidFill>
                  <a:srgbClr val="FFFFFF"/>
                </a:solidFill>
                <a:latin typeface="Verdana"/>
                <a:cs typeface="Verdana"/>
              </a:rPr>
              <a:t>stronger</a:t>
            </a:r>
            <a:r>
              <a:rPr sz="2200" spc="-1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10" dirty="0">
                <a:solidFill>
                  <a:srgbClr val="FFFFFF"/>
                </a:solidFill>
                <a:latin typeface="Verdana"/>
                <a:cs typeface="Verdana"/>
              </a:rPr>
              <a:t>relationships.</a:t>
            </a:r>
            <a:endParaRPr sz="22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14861" y="3250088"/>
            <a:ext cx="9458325" cy="3700145"/>
          </a:xfrm>
          <a:prstGeom prst="rect">
            <a:avLst/>
          </a:prstGeom>
        </p:spPr>
        <p:txBody>
          <a:bodyPr vert="horz" wrap="square" lIns="0" tIns="156210" rIns="0" bIns="0" rtlCol="0">
            <a:spAutoFit/>
          </a:bodyPr>
          <a:lstStyle/>
          <a:p>
            <a:pPr marL="12700" marR="5080" indent="186690">
              <a:lnSpc>
                <a:spcPts val="13950"/>
              </a:lnSpc>
              <a:spcBef>
                <a:spcPts val="1230"/>
              </a:spcBef>
            </a:pPr>
            <a:r>
              <a:rPr sz="12450" spc="-409" dirty="0">
                <a:latin typeface="Tahoma"/>
                <a:cs typeface="Tahoma"/>
              </a:rPr>
              <a:t>THANK</a:t>
            </a:r>
            <a:r>
              <a:rPr sz="12450" spc="-140" dirty="0">
                <a:latin typeface="Tahoma"/>
                <a:cs typeface="Tahoma"/>
              </a:rPr>
              <a:t> </a:t>
            </a:r>
            <a:r>
              <a:rPr sz="12450" spc="-555" dirty="0">
                <a:latin typeface="Tahoma"/>
                <a:cs typeface="Tahoma"/>
              </a:rPr>
              <a:t>YOU </a:t>
            </a:r>
            <a:r>
              <a:rPr sz="12450" spc="-505" dirty="0">
                <a:latin typeface="Tahoma"/>
                <a:cs typeface="Tahoma"/>
              </a:rPr>
              <a:t>VERY</a:t>
            </a:r>
            <a:r>
              <a:rPr sz="12450" spc="-155" dirty="0">
                <a:latin typeface="Tahoma"/>
                <a:cs typeface="Tahoma"/>
              </a:rPr>
              <a:t> </a:t>
            </a:r>
            <a:r>
              <a:rPr sz="12450" spc="-690" dirty="0">
                <a:latin typeface="Tahoma"/>
                <a:cs typeface="Tahoma"/>
              </a:rPr>
              <a:t>MUCH!</a:t>
            </a:r>
            <a:endParaRPr sz="1245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3025039" y="61321"/>
            <a:ext cx="5263515" cy="10164445"/>
            <a:chOff x="13025039" y="61321"/>
            <a:chExt cx="5263515" cy="10164445"/>
          </a:xfrm>
        </p:grpSpPr>
        <p:sp>
          <p:nvSpPr>
            <p:cNvPr id="3" name="object 3"/>
            <p:cNvSpPr/>
            <p:nvPr/>
          </p:nvSpPr>
          <p:spPr>
            <a:xfrm>
              <a:off x="13025039" y="61321"/>
              <a:ext cx="5263515" cy="10164445"/>
            </a:xfrm>
            <a:custGeom>
              <a:avLst/>
              <a:gdLst/>
              <a:ahLst/>
              <a:cxnLst/>
              <a:rect l="l" t="t" r="r" b="b"/>
              <a:pathLst>
                <a:path w="5263515" h="10164445">
                  <a:moveTo>
                    <a:pt x="5262959" y="10164356"/>
                  </a:moveTo>
                  <a:lnTo>
                    <a:pt x="0" y="10164356"/>
                  </a:lnTo>
                  <a:lnTo>
                    <a:pt x="0" y="0"/>
                  </a:lnTo>
                  <a:lnTo>
                    <a:pt x="5262959" y="0"/>
                  </a:lnTo>
                  <a:lnTo>
                    <a:pt x="5262959" y="10164356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311445" y="5232875"/>
              <a:ext cx="4676072" cy="4702335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315507" y="349758"/>
              <a:ext cx="4684054" cy="4702334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13112383" y="764133"/>
              <a:ext cx="5076190" cy="8681720"/>
            </a:xfrm>
            <a:custGeom>
              <a:avLst/>
              <a:gdLst/>
              <a:ahLst/>
              <a:cxnLst/>
              <a:rect l="l" t="t" r="r" b="b"/>
              <a:pathLst>
                <a:path w="5076190" h="8681720">
                  <a:moveTo>
                    <a:pt x="5076084" y="1202497"/>
                  </a:moveTo>
                  <a:lnTo>
                    <a:pt x="4986709" y="1202497"/>
                  </a:lnTo>
                  <a:lnTo>
                    <a:pt x="4986709" y="1145623"/>
                  </a:lnTo>
                  <a:lnTo>
                    <a:pt x="5004989" y="1145623"/>
                  </a:lnTo>
                  <a:lnTo>
                    <a:pt x="5004989" y="1184216"/>
                  </a:lnTo>
                  <a:lnTo>
                    <a:pt x="5076084" y="1184216"/>
                  </a:lnTo>
                  <a:lnTo>
                    <a:pt x="5076084" y="1202497"/>
                  </a:lnTo>
                  <a:close/>
                </a:path>
                <a:path w="5076190" h="8681720">
                  <a:moveTo>
                    <a:pt x="5041553" y="1184216"/>
                  </a:moveTo>
                  <a:lnTo>
                    <a:pt x="5023271" y="1184216"/>
                  </a:lnTo>
                  <a:lnTo>
                    <a:pt x="5023271" y="1147654"/>
                  </a:lnTo>
                  <a:lnTo>
                    <a:pt x="5041553" y="1147654"/>
                  </a:lnTo>
                  <a:lnTo>
                    <a:pt x="5041553" y="1184216"/>
                  </a:lnTo>
                  <a:close/>
                </a:path>
                <a:path w="5076190" h="8681720">
                  <a:moveTo>
                    <a:pt x="5072021" y="1123279"/>
                  </a:moveTo>
                  <a:lnTo>
                    <a:pt x="4986709" y="1123279"/>
                  </a:lnTo>
                  <a:lnTo>
                    <a:pt x="4986709" y="1104997"/>
                  </a:lnTo>
                  <a:lnTo>
                    <a:pt x="5072021" y="1104997"/>
                  </a:lnTo>
                  <a:lnTo>
                    <a:pt x="5072021" y="1123279"/>
                  </a:lnTo>
                  <a:close/>
                </a:path>
                <a:path w="5076190" h="8681720">
                  <a:moveTo>
                    <a:pt x="5074053" y="1078591"/>
                  </a:moveTo>
                  <a:lnTo>
                    <a:pt x="4986709" y="1078591"/>
                  </a:lnTo>
                  <a:lnTo>
                    <a:pt x="4986709" y="1060310"/>
                  </a:lnTo>
                  <a:lnTo>
                    <a:pt x="5055772" y="1060310"/>
                  </a:lnTo>
                  <a:lnTo>
                    <a:pt x="5055772" y="1023748"/>
                  </a:lnTo>
                  <a:lnTo>
                    <a:pt x="5074053" y="1023748"/>
                  </a:lnTo>
                  <a:lnTo>
                    <a:pt x="5074053" y="1078591"/>
                  </a:lnTo>
                  <a:close/>
                </a:path>
                <a:path w="5076190" h="8681720">
                  <a:moveTo>
                    <a:pt x="4986709" y="1005466"/>
                  </a:moveTo>
                  <a:lnTo>
                    <a:pt x="4986709" y="977029"/>
                  </a:lnTo>
                  <a:lnTo>
                    <a:pt x="5043583" y="956717"/>
                  </a:lnTo>
                  <a:lnTo>
                    <a:pt x="4986709" y="936404"/>
                  </a:lnTo>
                  <a:lnTo>
                    <a:pt x="4986709" y="907967"/>
                  </a:lnTo>
                  <a:lnTo>
                    <a:pt x="5072021" y="907967"/>
                  </a:lnTo>
                  <a:lnTo>
                    <a:pt x="5072021" y="926248"/>
                  </a:lnTo>
                  <a:lnTo>
                    <a:pt x="5004989" y="926248"/>
                  </a:lnTo>
                  <a:lnTo>
                    <a:pt x="5072021" y="948592"/>
                  </a:lnTo>
                  <a:lnTo>
                    <a:pt x="5072021" y="962810"/>
                  </a:lnTo>
                  <a:lnTo>
                    <a:pt x="5004989" y="985154"/>
                  </a:lnTo>
                  <a:lnTo>
                    <a:pt x="5072021" y="985154"/>
                  </a:lnTo>
                  <a:lnTo>
                    <a:pt x="5072021" y="1003435"/>
                  </a:lnTo>
                  <a:lnTo>
                    <a:pt x="4986709" y="1005466"/>
                  </a:lnTo>
                  <a:close/>
                </a:path>
                <a:path w="5076190" h="8681720">
                  <a:moveTo>
                    <a:pt x="5072021" y="836873"/>
                  </a:moveTo>
                  <a:lnTo>
                    <a:pt x="4986709" y="836873"/>
                  </a:lnTo>
                  <a:lnTo>
                    <a:pt x="4986709" y="810467"/>
                  </a:lnTo>
                  <a:lnTo>
                    <a:pt x="5047646" y="773904"/>
                  </a:lnTo>
                  <a:lnTo>
                    <a:pt x="4986709" y="773904"/>
                  </a:lnTo>
                  <a:lnTo>
                    <a:pt x="4986709" y="755623"/>
                  </a:lnTo>
                  <a:lnTo>
                    <a:pt x="5072021" y="755623"/>
                  </a:lnTo>
                  <a:lnTo>
                    <a:pt x="5072021" y="779998"/>
                  </a:lnTo>
                  <a:lnTo>
                    <a:pt x="5011084" y="818592"/>
                  </a:lnTo>
                  <a:lnTo>
                    <a:pt x="5072021" y="818592"/>
                  </a:lnTo>
                  <a:lnTo>
                    <a:pt x="5072021" y="836873"/>
                  </a:lnTo>
                  <a:close/>
                </a:path>
                <a:path w="5076190" h="8681720">
                  <a:moveTo>
                    <a:pt x="5076084" y="708905"/>
                  </a:moveTo>
                  <a:lnTo>
                    <a:pt x="5057803" y="708905"/>
                  </a:lnTo>
                  <a:lnTo>
                    <a:pt x="5057803" y="666248"/>
                  </a:lnTo>
                  <a:lnTo>
                    <a:pt x="5076084" y="666248"/>
                  </a:lnTo>
                  <a:lnTo>
                    <a:pt x="5076084" y="708905"/>
                  </a:lnTo>
                  <a:close/>
                </a:path>
                <a:path w="5076190" h="8681720">
                  <a:moveTo>
                    <a:pt x="5076084" y="727186"/>
                  </a:moveTo>
                  <a:lnTo>
                    <a:pt x="4986709" y="727186"/>
                  </a:lnTo>
                  <a:lnTo>
                    <a:pt x="4986709" y="668280"/>
                  </a:lnTo>
                  <a:lnTo>
                    <a:pt x="5004989" y="668280"/>
                  </a:lnTo>
                  <a:lnTo>
                    <a:pt x="5004989" y="708905"/>
                  </a:lnTo>
                  <a:lnTo>
                    <a:pt x="5076084" y="708905"/>
                  </a:lnTo>
                  <a:lnTo>
                    <a:pt x="5076084" y="727186"/>
                  </a:lnTo>
                  <a:close/>
                </a:path>
                <a:path w="5076190" h="8681720">
                  <a:moveTo>
                    <a:pt x="5039522" y="708905"/>
                  </a:moveTo>
                  <a:lnTo>
                    <a:pt x="5021240" y="708905"/>
                  </a:lnTo>
                  <a:lnTo>
                    <a:pt x="5021240" y="672342"/>
                  </a:lnTo>
                  <a:lnTo>
                    <a:pt x="5039522" y="672342"/>
                  </a:lnTo>
                  <a:lnTo>
                    <a:pt x="5039522" y="708905"/>
                  </a:lnTo>
                  <a:close/>
                </a:path>
                <a:path w="5076190" h="8681720">
                  <a:moveTo>
                    <a:pt x="5035459" y="599217"/>
                  </a:moveTo>
                  <a:lnTo>
                    <a:pt x="5017178" y="599217"/>
                  </a:lnTo>
                  <a:lnTo>
                    <a:pt x="5017178" y="564686"/>
                  </a:lnTo>
                  <a:lnTo>
                    <a:pt x="5065928" y="564686"/>
                  </a:lnTo>
                  <a:lnTo>
                    <a:pt x="5072022" y="582967"/>
                  </a:lnTo>
                  <a:lnTo>
                    <a:pt x="5035459" y="582967"/>
                  </a:lnTo>
                  <a:lnTo>
                    <a:pt x="5035459" y="599217"/>
                  </a:lnTo>
                  <a:close/>
                </a:path>
                <a:path w="5076190" h="8681720">
                  <a:moveTo>
                    <a:pt x="5035459" y="647967"/>
                  </a:moveTo>
                  <a:lnTo>
                    <a:pt x="5023271" y="647967"/>
                  </a:lnTo>
                  <a:lnTo>
                    <a:pt x="5004989" y="641873"/>
                  </a:lnTo>
                  <a:lnTo>
                    <a:pt x="4992803" y="629686"/>
                  </a:lnTo>
                  <a:lnTo>
                    <a:pt x="4990772" y="625623"/>
                  </a:lnTo>
                  <a:lnTo>
                    <a:pt x="4984677" y="607342"/>
                  </a:lnTo>
                  <a:lnTo>
                    <a:pt x="4984677" y="587030"/>
                  </a:lnTo>
                  <a:lnTo>
                    <a:pt x="4986709" y="582967"/>
                  </a:lnTo>
                  <a:lnTo>
                    <a:pt x="4988740" y="576873"/>
                  </a:lnTo>
                  <a:lnTo>
                    <a:pt x="4990772" y="572811"/>
                  </a:lnTo>
                  <a:lnTo>
                    <a:pt x="4994833" y="566717"/>
                  </a:lnTo>
                  <a:lnTo>
                    <a:pt x="5009052" y="580936"/>
                  </a:lnTo>
                  <a:lnTo>
                    <a:pt x="5007022" y="582967"/>
                  </a:lnTo>
                  <a:lnTo>
                    <a:pt x="5004989" y="587030"/>
                  </a:lnTo>
                  <a:lnTo>
                    <a:pt x="5002959" y="589061"/>
                  </a:lnTo>
                  <a:lnTo>
                    <a:pt x="5000928" y="593123"/>
                  </a:lnTo>
                  <a:lnTo>
                    <a:pt x="5000928" y="609373"/>
                  </a:lnTo>
                  <a:lnTo>
                    <a:pt x="5002959" y="611405"/>
                  </a:lnTo>
                  <a:lnTo>
                    <a:pt x="5004989" y="615467"/>
                  </a:lnTo>
                  <a:lnTo>
                    <a:pt x="5011084" y="621561"/>
                  </a:lnTo>
                  <a:lnTo>
                    <a:pt x="5015147" y="623592"/>
                  </a:lnTo>
                  <a:lnTo>
                    <a:pt x="5019208" y="627655"/>
                  </a:lnTo>
                  <a:lnTo>
                    <a:pt x="5065927" y="627655"/>
                  </a:lnTo>
                  <a:lnTo>
                    <a:pt x="5063895" y="629686"/>
                  </a:lnTo>
                  <a:lnTo>
                    <a:pt x="5059834" y="637811"/>
                  </a:lnTo>
                  <a:lnTo>
                    <a:pt x="5053739" y="641873"/>
                  </a:lnTo>
                  <a:lnTo>
                    <a:pt x="5035459" y="647967"/>
                  </a:lnTo>
                  <a:close/>
                </a:path>
                <a:path w="5076190" h="8681720">
                  <a:moveTo>
                    <a:pt x="5065927" y="627655"/>
                  </a:moveTo>
                  <a:lnTo>
                    <a:pt x="5035459" y="627655"/>
                  </a:lnTo>
                  <a:lnTo>
                    <a:pt x="5039522" y="623592"/>
                  </a:lnTo>
                  <a:lnTo>
                    <a:pt x="5043583" y="621561"/>
                  </a:lnTo>
                  <a:lnTo>
                    <a:pt x="5047646" y="617498"/>
                  </a:lnTo>
                  <a:lnTo>
                    <a:pt x="5049678" y="613436"/>
                  </a:lnTo>
                  <a:lnTo>
                    <a:pt x="5051709" y="611405"/>
                  </a:lnTo>
                  <a:lnTo>
                    <a:pt x="5053739" y="607342"/>
                  </a:lnTo>
                  <a:lnTo>
                    <a:pt x="5053739" y="593123"/>
                  </a:lnTo>
                  <a:lnTo>
                    <a:pt x="5049678" y="589061"/>
                  </a:lnTo>
                  <a:lnTo>
                    <a:pt x="5049678" y="582967"/>
                  </a:lnTo>
                  <a:lnTo>
                    <a:pt x="5072022" y="582967"/>
                  </a:lnTo>
                  <a:lnTo>
                    <a:pt x="5074053" y="589061"/>
                  </a:lnTo>
                  <a:lnTo>
                    <a:pt x="5074053" y="607342"/>
                  </a:lnTo>
                  <a:lnTo>
                    <a:pt x="5067958" y="625623"/>
                  </a:lnTo>
                  <a:lnTo>
                    <a:pt x="5065927" y="627655"/>
                  </a:lnTo>
                  <a:close/>
                </a:path>
                <a:path w="5076190" h="8681720">
                  <a:moveTo>
                    <a:pt x="5002959" y="469217"/>
                  </a:moveTo>
                  <a:lnTo>
                    <a:pt x="4986709" y="469217"/>
                  </a:lnTo>
                  <a:lnTo>
                    <a:pt x="4986709" y="400155"/>
                  </a:lnTo>
                  <a:lnTo>
                    <a:pt x="5002959" y="400155"/>
                  </a:lnTo>
                  <a:lnTo>
                    <a:pt x="5002959" y="424530"/>
                  </a:lnTo>
                  <a:lnTo>
                    <a:pt x="5072021" y="424530"/>
                  </a:lnTo>
                  <a:lnTo>
                    <a:pt x="5072021" y="442811"/>
                  </a:lnTo>
                  <a:lnTo>
                    <a:pt x="5002959" y="444842"/>
                  </a:lnTo>
                  <a:lnTo>
                    <a:pt x="5002959" y="469217"/>
                  </a:lnTo>
                  <a:close/>
                </a:path>
                <a:path w="5076190" h="8681720">
                  <a:moveTo>
                    <a:pt x="5072021" y="556561"/>
                  </a:moveTo>
                  <a:lnTo>
                    <a:pt x="4986709" y="519999"/>
                  </a:lnTo>
                  <a:lnTo>
                    <a:pt x="4986709" y="503749"/>
                  </a:lnTo>
                  <a:lnTo>
                    <a:pt x="5072021" y="467186"/>
                  </a:lnTo>
                  <a:lnTo>
                    <a:pt x="5072021" y="489530"/>
                  </a:lnTo>
                  <a:lnTo>
                    <a:pt x="5053739" y="497655"/>
                  </a:lnTo>
                  <a:lnTo>
                    <a:pt x="5053739" y="501717"/>
                  </a:lnTo>
                  <a:lnTo>
                    <a:pt x="5037490" y="501717"/>
                  </a:lnTo>
                  <a:lnTo>
                    <a:pt x="5011084" y="511874"/>
                  </a:lnTo>
                  <a:lnTo>
                    <a:pt x="5037490" y="522030"/>
                  </a:lnTo>
                  <a:lnTo>
                    <a:pt x="5053739" y="522030"/>
                  </a:lnTo>
                  <a:lnTo>
                    <a:pt x="5053739" y="530155"/>
                  </a:lnTo>
                  <a:lnTo>
                    <a:pt x="5072021" y="536249"/>
                  </a:lnTo>
                  <a:lnTo>
                    <a:pt x="5072021" y="556561"/>
                  </a:lnTo>
                  <a:close/>
                </a:path>
                <a:path w="5076190" h="8681720">
                  <a:moveTo>
                    <a:pt x="5053739" y="522030"/>
                  </a:moveTo>
                  <a:lnTo>
                    <a:pt x="5037490" y="522030"/>
                  </a:lnTo>
                  <a:lnTo>
                    <a:pt x="5037490" y="501717"/>
                  </a:lnTo>
                  <a:lnTo>
                    <a:pt x="5053739" y="501717"/>
                  </a:lnTo>
                  <a:lnTo>
                    <a:pt x="5053739" y="522030"/>
                  </a:lnTo>
                  <a:close/>
                </a:path>
                <a:path w="5076190" h="8681720">
                  <a:moveTo>
                    <a:pt x="5072021" y="383905"/>
                  </a:moveTo>
                  <a:lnTo>
                    <a:pt x="4986709" y="383905"/>
                  </a:lnTo>
                  <a:lnTo>
                    <a:pt x="4986709" y="365624"/>
                  </a:lnTo>
                  <a:lnTo>
                    <a:pt x="5072021" y="365624"/>
                  </a:lnTo>
                  <a:lnTo>
                    <a:pt x="5072021" y="383905"/>
                  </a:lnTo>
                  <a:close/>
                </a:path>
                <a:path w="5076190" h="8681720">
                  <a:moveTo>
                    <a:pt x="4986709" y="347343"/>
                  </a:moveTo>
                  <a:lnTo>
                    <a:pt x="4986709" y="324999"/>
                  </a:lnTo>
                  <a:lnTo>
                    <a:pt x="5043583" y="304686"/>
                  </a:lnTo>
                  <a:lnTo>
                    <a:pt x="4986709" y="282343"/>
                  </a:lnTo>
                  <a:lnTo>
                    <a:pt x="4986709" y="262030"/>
                  </a:lnTo>
                  <a:lnTo>
                    <a:pt x="5072021" y="298593"/>
                  </a:lnTo>
                  <a:lnTo>
                    <a:pt x="5072021" y="312811"/>
                  </a:lnTo>
                  <a:lnTo>
                    <a:pt x="4986709" y="347343"/>
                  </a:lnTo>
                  <a:close/>
                </a:path>
                <a:path w="5076190" h="8681720">
                  <a:moveTo>
                    <a:pt x="5076084" y="225468"/>
                  </a:moveTo>
                  <a:lnTo>
                    <a:pt x="5057803" y="225468"/>
                  </a:lnTo>
                  <a:lnTo>
                    <a:pt x="5057803" y="182812"/>
                  </a:lnTo>
                  <a:lnTo>
                    <a:pt x="5076084" y="182812"/>
                  </a:lnTo>
                  <a:lnTo>
                    <a:pt x="5076084" y="225468"/>
                  </a:lnTo>
                  <a:close/>
                </a:path>
                <a:path w="5076190" h="8681720">
                  <a:moveTo>
                    <a:pt x="5076084" y="243749"/>
                  </a:moveTo>
                  <a:lnTo>
                    <a:pt x="4986709" y="243749"/>
                  </a:lnTo>
                  <a:lnTo>
                    <a:pt x="4986709" y="184843"/>
                  </a:lnTo>
                  <a:lnTo>
                    <a:pt x="5004989" y="184843"/>
                  </a:lnTo>
                  <a:lnTo>
                    <a:pt x="5004989" y="225468"/>
                  </a:lnTo>
                  <a:lnTo>
                    <a:pt x="5076084" y="225468"/>
                  </a:lnTo>
                  <a:lnTo>
                    <a:pt x="5076084" y="243749"/>
                  </a:lnTo>
                  <a:close/>
                </a:path>
                <a:path w="5076190" h="8681720">
                  <a:moveTo>
                    <a:pt x="5039522" y="225468"/>
                  </a:moveTo>
                  <a:lnTo>
                    <a:pt x="5021240" y="225468"/>
                  </a:lnTo>
                  <a:lnTo>
                    <a:pt x="5021240" y="188905"/>
                  </a:lnTo>
                  <a:lnTo>
                    <a:pt x="5039522" y="188905"/>
                  </a:lnTo>
                  <a:lnTo>
                    <a:pt x="5039522" y="225468"/>
                  </a:lnTo>
                  <a:close/>
                </a:path>
                <a:path w="5076190" h="8681720">
                  <a:moveTo>
                    <a:pt x="5076084" y="4939991"/>
                  </a:moveTo>
                  <a:lnTo>
                    <a:pt x="4986709" y="4939991"/>
                  </a:lnTo>
                  <a:lnTo>
                    <a:pt x="4986709" y="4883116"/>
                  </a:lnTo>
                  <a:lnTo>
                    <a:pt x="5004989" y="4883116"/>
                  </a:lnTo>
                  <a:lnTo>
                    <a:pt x="5004989" y="4921710"/>
                  </a:lnTo>
                  <a:lnTo>
                    <a:pt x="5076084" y="4921710"/>
                  </a:lnTo>
                  <a:lnTo>
                    <a:pt x="5076084" y="4939991"/>
                  </a:lnTo>
                  <a:close/>
                </a:path>
                <a:path w="5076190" h="8681720">
                  <a:moveTo>
                    <a:pt x="5041553" y="4921710"/>
                  </a:moveTo>
                  <a:lnTo>
                    <a:pt x="5023271" y="4921710"/>
                  </a:lnTo>
                  <a:lnTo>
                    <a:pt x="5023271" y="4885147"/>
                  </a:lnTo>
                  <a:lnTo>
                    <a:pt x="5041553" y="4885147"/>
                  </a:lnTo>
                  <a:lnTo>
                    <a:pt x="5041553" y="4921710"/>
                  </a:lnTo>
                  <a:close/>
                </a:path>
                <a:path w="5076190" h="8681720">
                  <a:moveTo>
                    <a:pt x="5072021" y="4862804"/>
                  </a:moveTo>
                  <a:lnTo>
                    <a:pt x="4986709" y="4862804"/>
                  </a:lnTo>
                  <a:lnTo>
                    <a:pt x="4986709" y="4844522"/>
                  </a:lnTo>
                  <a:lnTo>
                    <a:pt x="5072021" y="4844522"/>
                  </a:lnTo>
                  <a:lnTo>
                    <a:pt x="5072021" y="4862804"/>
                  </a:lnTo>
                  <a:close/>
                </a:path>
                <a:path w="5076190" h="8681720">
                  <a:moveTo>
                    <a:pt x="5074053" y="4820147"/>
                  </a:moveTo>
                  <a:lnTo>
                    <a:pt x="4986709" y="4820147"/>
                  </a:lnTo>
                  <a:lnTo>
                    <a:pt x="4986709" y="4799835"/>
                  </a:lnTo>
                  <a:lnTo>
                    <a:pt x="5055772" y="4799835"/>
                  </a:lnTo>
                  <a:lnTo>
                    <a:pt x="5055772" y="4765304"/>
                  </a:lnTo>
                  <a:lnTo>
                    <a:pt x="5074053" y="4765304"/>
                  </a:lnTo>
                  <a:lnTo>
                    <a:pt x="5074053" y="4820147"/>
                  </a:lnTo>
                  <a:close/>
                </a:path>
                <a:path w="5076190" h="8681720">
                  <a:moveTo>
                    <a:pt x="4986709" y="4744991"/>
                  </a:moveTo>
                  <a:lnTo>
                    <a:pt x="4986709" y="4716554"/>
                  </a:lnTo>
                  <a:lnTo>
                    <a:pt x="5043583" y="4696241"/>
                  </a:lnTo>
                  <a:lnTo>
                    <a:pt x="4986709" y="4675928"/>
                  </a:lnTo>
                  <a:lnTo>
                    <a:pt x="4986709" y="4647491"/>
                  </a:lnTo>
                  <a:lnTo>
                    <a:pt x="5072021" y="4647491"/>
                  </a:lnTo>
                  <a:lnTo>
                    <a:pt x="5072021" y="4665773"/>
                  </a:lnTo>
                  <a:lnTo>
                    <a:pt x="5004989" y="4665773"/>
                  </a:lnTo>
                  <a:lnTo>
                    <a:pt x="5072021" y="4688116"/>
                  </a:lnTo>
                  <a:lnTo>
                    <a:pt x="5072021" y="4702335"/>
                  </a:lnTo>
                  <a:lnTo>
                    <a:pt x="5004989" y="4724679"/>
                  </a:lnTo>
                  <a:lnTo>
                    <a:pt x="5072021" y="4724679"/>
                  </a:lnTo>
                  <a:lnTo>
                    <a:pt x="5072021" y="4742960"/>
                  </a:lnTo>
                  <a:lnTo>
                    <a:pt x="4986709" y="4744991"/>
                  </a:lnTo>
                  <a:close/>
                </a:path>
                <a:path w="5076190" h="8681720">
                  <a:moveTo>
                    <a:pt x="5072021" y="4576398"/>
                  </a:moveTo>
                  <a:lnTo>
                    <a:pt x="4986709" y="4576398"/>
                  </a:lnTo>
                  <a:lnTo>
                    <a:pt x="4986709" y="4549991"/>
                  </a:lnTo>
                  <a:lnTo>
                    <a:pt x="5047646" y="4513429"/>
                  </a:lnTo>
                  <a:lnTo>
                    <a:pt x="4986709" y="4513429"/>
                  </a:lnTo>
                  <a:lnTo>
                    <a:pt x="4986709" y="4495148"/>
                  </a:lnTo>
                  <a:lnTo>
                    <a:pt x="5072021" y="4495148"/>
                  </a:lnTo>
                  <a:lnTo>
                    <a:pt x="5072021" y="4519522"/>
                  </a:lnTo>
                  <a:lnTo>
                    <a:pt x="5011084" y="4558117"/>
                  </a:lnTo>
                  <a:lnTo>
                    <a:pt x="5072021" y="4558117"/>
                  </a:lnTo>
                  <a:lnTo>
                    <a:pt x="5072021" y="4576398"/>
                  </a:lnTo>
                  <a:close/>
                </a:path>
                <a:path w="5076190" h="8681720">
                  <a:moveTo>
                    <a:pt x="5076084" y="4448429"/>
                  </a:moveTo>
                  <a:lnTo>
                    <a:pt x="5057803" y="4448429"/>
                  </a:lnTo>
                  <a:lnTo>
                    <a:pt x="5057803" y="4405773"/>
                  </a:lnTo>
                  <a:lnTo>
                    <a:pt x="5076084" y="4405773"/>
                  </a:lnTo>
                  <a:lnTo>
                    <a:pt x="5076084" y="4448429"/>
                  </a:lnTo>
                  <a:close/>
                </a:path>
                <a:path w="5076190" h="8681720">
                  <a:moveTo>
                    <a:pt x="5076084" y="4466710"/>
                  </a:moveTo>
                  <a:lnTo>
                    <a:pt x="4986709" y="4466710"/>
                  </a:lnTo>
                  <a:lnTo>
                    <a:pt x="4986709" y="4407804"/>
                  </a:lnTo>
                  <a:lnTo>
                    <a:pt x="5004989" y="4407804"/>
                  </a:lnTo>
                  <a:lnTo>
                    <a:pt x="5004989" y="4448429"/>
                  </a:lnTo>
                  <a:lnTo>
                    <a:pt x="5076084" y="4448429"/>
                  </a:lnTo>
                  <a:lnTo>
                    <a:pt x="5076084" y="4466710"/>
                  </a:lnTo>
                  <a:close/>
                </a:path>
                <a:path w="5076190" h="8681720">
                  <a:moveTo>
                    <a:pt x="5039522" y="4448429"/>
                  </a:moveTo>
                  <a:lnTo>
                    <a:pt x="5021240" y="4448429"/>
                  </a:lnTo>
                  <a:lnTo>
                    <a:pt x="5021240" y="4411867"/>
                  </a:lnTo>
                  <a:lnTo>
                    <a:pt x="5039522" y="4411867"/>
                  </a:lnTo>
                  <a:lnTo>
                    <a:pt x="5039522" y="4448429"/>
                  </a:lnTo>
                  <a:close/>
                </a:path>
                <a:path w="5076190" h="8681720">
                  <a:moveTo>
                    <a:pt x="5035459" y="4338742"/>
                  </a:moveTo>
                  <a:lnTo>
                    <a:pt x="5017178" y="4338742"/>
                  </a:lnTo>
                  <a:lnTo>
                    <a:pt x="5017178" y="4304211"/>
                  </a:lnTo>
                  <a:lnTo>
                    <a:pt x="5065928" y="4304211"/>
                  </a:lnTo>
                  <a:lnTo>
                    <a:pt x="5072022" y="4322492"/>
                  </a:lnTo>
                  <a:lnTo>
                    <a:pt x="5035459" y="4322492"/>
                  </a:lnTo>
                  <a:lnTo>
                    <a:pt x="5035459" y="4338742"/>
                  </a:lnTo>
                  <a:close/>
                </a:path>
                <a:path w="5076190" h="8681720">
                  <a:moveTo>
                    <a:pt x="5035459" y="4387492"/>
                  </a:moveTo>
                  <a:lnTo>
                    <a:pt x="5023271" y="4387492"/>
                  </a:lnTo>
                  <a:lnTo>
                    <a:pt x="5004989" y="4381398"/>
                  </a:lnTo>
                  <a:lnTo>
                    <a:pt x="4992803" y="4369211"/>
                  </a:lnTo>
                  <a:lnTo>
                    <a:pt x="4990772" y="4365148"/>
                  </a:lnTo>
                  <a:lnTo>
                    <a:pt x="4984677" y="4346867"/>
                  </a:lnTo>
                  <a:lnTo>
                    <a:pt x="4984677" y="4326555"/>
                  </a:lnTo>
                  <a:lnTo>
                    <a:pt x="4986709" y="4322492"/>
                  </a:lnTo>
                  <a:lnTo>
                    <a:pt x="4988740" y="4316398"/>
                  </a:lnTo>
                  <a:lnTo>
                    <a:pt x="4990772" y="4312336"/>
                  </a:lnTo>
                  <a:lnTo>
                    <a:pt x="4994833" y="4306242"/>
                  </a:lnTo>
                  <a:lnTo>
                    <a:pt x="5009052" y="4320461"/>
                  </a:lnTo>
                  <a:lnTo>
                    <a:pt x="5007022" y="4322492"/>
                  </a:lnTo>
                  <a:lnTo>
                    <a:pt x="5004989" y="4326555"/>
                  </a:lnTo>
                  <a:lnTo>
                    <a:pt x="5002959" y="4328586"/>
                  </a:lnTo>
                  <a:lnTo>
                    <a:pt x="5000928" y="4332648"/>
                  </a:lnTo>
                  <a:lnTo>
                    <a:pt x="5000928" y="4348898"/>
                  </a:lnTo>
                  <a:lnTo>
                    <a:pt x="5002959" y="4350930"/>
                  </a:lnTo>
                  <a:lnTo>
                    <a:pt x="5004989" y="4354992"/>
                  </a:lnTo>
                  <a:lnTo>
                    <a:pt x="5011084" y="4361086"/>
                  </a:lnTo>
                  <a:lnTo>
                    <a:pt x="5015147" y="4363117"/>
                  </a:lnTo>
                  <a:lnTo>
                    <a:pt x="5019208" y="4367179"/>
                  </a:lnTo>
                  <a:lnTo>
                    <a:pt x="5065927" y="4367179"/>
                  </a:lnTo>
                  <a:lnTo>
                    <a:pt x="5063895" y="4369211"/>
                  </a:lnTo>
                  <a:lnTo>
                    <a:pt x="5059834" y="4377336"/>
                  </a:lnTo>
                  <a:lnTo>
                    <a:pt x="5053739" y="4381398"/>
                  </a:lnTo>
                  <a:lnTo>
                    <a:pt x="5035459" y="4387492"/>
                  </a:lnTo>
                  <a:close/>
                </a:path>
                <a:path w="5076190" h="8681720">
                  <a:moveTo>
                    <a:pt x="5065927" y="4367179"/>
                  </a:moveTo>
                  <a:lnTo>
                    <a:pt x="5035459" y="4367179"/>
                  </a:lnTo>
                  <a:lnTo>
                    <a:pt x="5039522" y="4363117"/>
                  </a:lnTo>
                  <a:lnTo>
                    <a:pt x="5043583" y="4361086"/>
                  </a:lnTo>
                  <a:lnTo>
                    <a:pt x="5047646" y="4357023"/>
                  </a:lnTo>
                  <a:lnTo>
                    <a:pt x="5049678" y="4352961"/>
                  </a:lnTo>
                  <a:lnTo>
                    <a:pt x="5051709" y="4350930"/>
                  </a:lnTo>
                  <a:lnTo>
                    <a:pt x="5053739" y="4346867"/>
                  </a:lnTo>
                  <a:lnTo>
                    <a:pt x="5053739" y="4332648"/>
                  </a:lnTo>
                  <a:lnTo>
                    <a:pt x="5049678" y="4328586"/>
                  </a:lnTo>
                  <a:lnTo>
                    <a:pt x="5049678" y="4322492"/>
                  </a:lnTo>
                  <a:lnTo>
                    <a:pt x="5072022" y="4322492"/>
                  </a:lnTo>
                  <a:lnTo>
                    <a:pt x="5074053" y="4328586"/>
                  </a:lnTo>
                  <a:lnTo>
                    <a:pt x="5074053" y="4346867"/>
                  </a:lnTo>
                  <a:lnTo>
                    <a:pt x="5067958" y="4365148"/>
                  </a:lnTo>
                  <a:lnTo>
                    <a:pt x="5065927" y="4367179"/>
                  </a:lnTo>
                  <a:close/>
                </a:path>
                <a:path w="5076190" h="8681720">
                  <a:moveTo>
                    <a:pt x="5002959" y="4208742"/>
                  </a:moveTo>
                  <a:lnTo>
                    <a:pt x="4986709" y="4208742"/>
                  </a:lnTo>
                  <a:lnTo>
                    <a:pt x="4986709" y="4139680"/>
                  </a:lnTo>
                  <a:lnTo>
                    <a:pt x="5002959" y="4139680"/>
                  </a:lnTo>
                  <a:lnTo>
                    <a:pt x="5002959" y="4164055"/>
                  </a:lnTo>
                  <a:lnTo>
                    <a:pt x="5072021" y="4164055"/>
                  </a:lnTo>
                  <a:lnTo>
                    <a:pt x="5072021" y="4182336"/>
                  </a:lnTo>
                  <a:lnTo>
                    <a:pt x="5002959" y="4182336"/>
                  </a:lnTo>
                  <a:lnTo>
                    <a:pt x="5002959" y="4208742"/>
                  </a:lnTo>
                  <a:close/>
                </a:path>
                <a:path w="5076190" h="8681720">
                  <a:moveTo>
                    <a:pt x="5072021" y="4298117"/>
                  </a:moveTo>
                  <a:lnTo>
                    <a:pt x="4986709" y="4259524"/>
                  </a:lnTo>
                  <a:lnTo>
                    <a:pt x="4986709" y="4243273"/>
                  </a:lnTo>
                  <a:lnTo>
                    <a:pt x="5072021" y="4206711"/>
                  </a:lnTo>
                  <a:lnTo>
                    <a:pt x="5072021" y="4229055"/>
                  </a:lnTo>
                  <a:lnTo>
                    <a:pt x="5053739" y="4237180"/>
                  </a:lnTo>
                  <a:lnTo>
                    <a:pt x="5053739" y="4241242"/>
                  </a:lnTo>
                  <a:lnTo>
                    <a:pt x="5037490" y="4241242"/>
                  </a:lnTo>
                  <a:lnTo>
                    <a:pt x="5011084" y="4251398"/>
                  </a:lnTo>
                  <a:lnTo>
                    <a:pt x="5037490" y="4261554"/>
                  </a:lnTo>
                  <a:lnTo>
                    <a:pt x="5053739" y="4261554"/>
                  </a:lnTo>
                  <a:lnTo>
                    <a:pt x="5053739" y="4269680"/>
                  </a:lnTo>
                  <a:lnTo>
                    <a:pt x="5072021" y="4277804"/>
                  </a:lnTo>
                  <a:lnTo>
                    <a:pt x="5072021" y="4298117"/>
                  </a:lnTo>
                  <a:close/>
                </a:path>
                <a:path w="5076190" h="8681720">
                  <a:moveTo>
                    <a:pt x="5053739" y="4261554"/>
                  </a:moveTo>
                  <a:lnTo>
                    <a:pt x="5037490" y="4261554"/>
                  </a:lnTo>
                  <a:lnTo>
                    <a:pt x="5037490" y="4241242"/>
                  </a:lnTo>
                  <a:lnTo>
                    <a:pt x="5053739" y="4241242"/>
                  </a:lnTo>
                  <a:lnTo>
                    <a:pt x="5053739" y="4261554"/>
                  </a:lnTo>
                  <a:close/>
                </a:path>
                <a:path w="5076190" h="8681720">
                  <a:moveTo>
                    <a:pt x="5072021" y="4123430"/>
                  </a:moveTo>
                  <a:lnTo>
                    <a:pt x="4986709" y="4123430"/>
                  </a:lnTo>
                  <a:lnTo>
                    <a:pt x="4986709" y="4105149"/>
                  </a:lnTo>
                  <a:lnTo>
                    <a:pt x="5072021" y="4105149"/>
                  </a:lnTo>
                  <a:lnTo>
                    <a:pt x="5072021" y="4123430"/>
                  </a:lnTo>
                  <a:close/>
                </a:path>
                <a:path w="5076190" h="8681720">
                  <a:moveTo>
                    <a:pt x="4986709" y="4086867"/>
                  </a:moveTo>
                  <a:lnTo>
                    <a:pt x="4986709" y="4064524"/>
                  </a:lnTo>
                  <a:lnTo>
                    <a:pt x="5043583" y="4044211"/>
                  </a:lnTo>
                  <a:lnTo>
                    <a:pt x="4986709" y="4021867"/>
                  </a:lnTo>
                  <a:lnTo>
                    <a:pt x="4986709" y="4001555"/>
                  </a:lnTo>
                  <a:lnTo>
                    <a:pt x="5072021" y="4038117"/>
                  </a:lnTo>
                  <a:lnTo>
                    <a:pt x="5072021" y="4054368"/>
                  </a:lnTo>
                  <a:lnTo>
                    <a:pt x="4986709" y="4086867"/>
                  </a:lnTo>
                  <a:close/>
                </a:path>
                <a:path w="5076190" h="8681720">
                  <a:moveTo>
                    <a:pt x="5076084" y="3964993"/>
                  </a:moveTo>
                  <a:lnTo>
                    <a:pt x="5057803" y="3964993"/>
                  </a:lnTo>
                  <a:lnTo>
                    <a:pt x="5057803" y="3922336"/>
                  </a:lnTo>
                  <a:lnTo>
                    <a:pt x="5076084" y="3922336"/>
                  </a:lnTo>
                  <a:lnTo>
                    <a:pt x="5076084" y="3964993"/>
                  </a:lnTo>
                  <a:close/>
                </a:path>
                <a:path w="5076190" h="8681720">
                  <a:moveTo>
                    <a:pt x="5076084" y="3983274"/>
                  </a:moveTo>
                  <a:lnTo>
                    <a:pt x="4986709" y="3983274"/>
                  </a:lnTo>
                  <a:lnTo>
                    <a:pt x="4986709" y="3924367"/>
                  </a:lnTo>
                  <a:lnTo>
                    <a:pt x="5004989" y="3924367"/>
                  </a:lnTo>
                  <a:lnTo>
                    <a:pt x="5004989" y="3964993"/>
                  </a:lnTo>
                  <a:lnTo>
                    <a:pt x="5076084" y="3964993"/>
                  </a:lnTo>
                  <a:lnTo>
                    <a:pt x="5076084" y="3983274"/>
                  </a:lnTo>
                  <a:close/>
                </a:path>
                <a:path w="5076190" h="8681720">
                  <a:moveTo>
                    <a:pt x="5039522" y="3964993"/>
                  </a:moveTo>
                  <a:lnTo>
                    <a:pt x="5021240" y="3964993"/>
                  </a:lnTo>
                  <a:lnTo>
                    <a:pt x="5021240" y="3928430"/>
                  </a:lnTo>
                  <a:lnTo>
                    <a:pt x="5039522" y="3928430"/>
                  </a:lnTo>
                  <a:lnTo>
                    <a:pt x="5039522" y="3964993"/>
                  </a:lnTo>
                  <a:close/>
                </a:path>
                <a:path w="5076190" h="8681720">
                  <a:moveTo>
                    <a:pt x="5076084" y="8681546"/>
                  </a:moveTo>
                  <a:lnTo>
                    <a:pt x="4986709" y="8681546"/>
                  </a:lnTo>
                  <a:lnTo>
                    <a:pt x="4986709" y="8624672"/>
                  </a:lnTo>
                  <a:lnTo>
                    <a:pt x="5004989" y="8624672"/>
                  </a:lnTo>
                  <a:lnTo>
                    <a:pt x="5004989" y="8663265"/>
                  </a:lnTo>
                  <a:lnTo>
                    <a:pt x="5076084" y="8663265"/>
                  </a:lnTo>
                  <a:lnTo>
                    <a:pt x="5076084" y="8681546"/>
                  </a:lnTo>
                  <a:close/>
                </a:path>
                <a:path w="5076190" h="8681720">
                  <a:moveTo>
                    <a:pt x="5041553" y="8663265"/>
                  </a:moveTo>
                  <a:lnTo>
                    <a:pt x="5023271" y="8663265"/>
                  </a:lnTo>
                  <a:lnTo>
                    <a:pt x="5023271" y="8626703"/>
                  </a:lnTo>
                  <a:lnTo>
                    <a:pt x="5041553" y="8626703"/>
                  </a:lnTo>
                  <a:lnTo>
                    <a:pt x="5041553" y="8663265"/>
                  </a:lnTo>
                  <a:close/>
                </a:path>
                <a:path w="5076190" h="8681720">
                  <a:moveTo>
                    <a:pt x="5072021" y="8604359"/>
                  </a:moveTo>
                  <a:lnTo>
                    <a:pt x="4986709" y="8604359"/>
                  </a:lnTo>
                  <a:lnTo>
                    <a:pt x="4986709" y="8586078"/>
                  </a:lnTo>
                  <a:lnTo>
                    <a:pt x="5072021" y="8586078"/>
                  </a:lnTo>
                  <a:lnTo>
                    <a:pt x="5072021" y="8604359"/>
                  </a:lnTo>
                  <a:close/>
                </a:path>
                <a:path w="5076190" h="8681720">
                  <a:moveTo>
                    <a:pt x="5074053" y="8559672"/>
                  </a:moveTo>
                  <a:lnTo>
                    <a:pt x="4986709" y="8559672"/>
                  </a:lnTo>
                  <a:lnTo>
                    <a:pt x="4986709" y="8539360"/>
                  </a:lnTo>
                  <a:lnTo>
                    <a:pt x="5055772" y="8539360"/>
                  </a:lnTo>
                  <a:lnTo>
                    <a:pt x="5055772" y="8504829"/>
                  </a:lnTo>
                  <a:lnTo>
                    <a:pt x="5074053" y="8504829"/>
                  </a:lnTo>
                  <a:lnTo>
                    <a:pt x="5074053" y="8559672"/>
                  </a:lnTo>
                  <a:close/>
                </a:path>
                <a:path w="5076190" h="8681720">
                  <a:moveTo>
                    <a:pt x="4986709" y="8486547"/>
                  </a:moveTo>
                  <a:lnTo>
                    <a:pt x="4986709" y="8458110"/>
                  </a:lnTo>
                  <a:lnTo>
                    <a:pt x="5043583" y="8437797"/>
                  </a:lnTo>
                  <a:lnTo>
                    <a:pt x="4986709" y="8417484"/>
                  </a:lnTo>
                  <a:lnTo>
                    <a:pt x="4986709" y="8389047"/>
                  </a:lnTo>
                  <a:lnTo>
                    <a:pt x="5072021" y="8389047"/>
                  </a:lnTo>
                  <a:lnTo>
                    <a:pt x="5072021" y="8407329"/>
                  </a:lnTo>
                  <a:lnTo>
                    <a:pt x="5004989" y="8407329"/>
                  </a:lnTo>
                  <a:lnTo>
                    <a:pt x="5072021" y="8429673"/>
                  </a:lnTo>
                  <a:lnTo>
                    <a:pt x="5072021" y="8443891"/>
                  </a:lnTo>
                  <a:lnTo>
                    <a:pt x="5004989" y="8466234"/>
                  </a:lnTo>
                  <a:lnTo>
                    <a:pt x="5072021" y="8466234"/>
                  </a:lnTo>
                  <a:lnTo>
                    <a:pt x="5072021" y="8484516"/>
                  </a:lnTo>
                  <a:lnTo>
                    <a:pt x="4986709" y="8486547"/>
                  </a:lnTo>
                  <a:close/>
                </a:path>
                <a:path w="5076190" h="8681720">
                  <a:moveTo>
                    <a:pt x="5072021" y="8315923"/>
                  </a:moveTo>
                  <a:lnTo>
                    <a:pt x="4986709" y="8315923"/>
                  </a:lnTo>
                  <a:lnTo>
                    <a:pt x="4986709" y="8291547"/>
                  </a:lnTo>
                  <a:lnTo>
                    <a:pt x="5047646" y="8254985"/>
                  </a:lnTo>
                  <a:lnTo>
                    <a:pt x="4986709" y="8254985"/>
                  </a:lnTo>
                  <a:lnTo>
                    <a:pt x="4986709" y="8234673"/>
                  </a:lnTo>
                  <a:lnTo>
                    <a:pt x="5072021" y="8234673"/>
                  </a:lnTo>
                  <a:lnTo>
                    <a:pt x="5072021" y="8259047"/>
                  </a:lnTo>
                  <a:lnTo>
                    <a:pt x="5011084" y="8297641"/>
                  </a:lnTo>
                  <a:lnTo>
                    <a:pt x="5072021" y="8297641"/>
                  </a:lnTo>
                  <a:lnTo>
                    <a:pt x="5072021" y="8315923"/>
                  </a:lnTo>
                  <a:close/>
                </a:path>
                <a:path w="5076190" h="8681720">
                  <a:moveTo>
                    <a:pt x="5076084" y="8189986"/>
                  </a:moveTo>
                  <a:lnTo>
                    <a:pt x="5057803" y="8189986"/>
                  </a:lnTo>
                  <a:lnTo>
                    <a:pt x="5057803" y="8147329"/>
                  </a:lnTo>
                  <a:lnTo>
                    <a:pt x="5076084" y="8147329"/>
                  </a:lnTo>
                  <a:lnTo>
                    <a:pt x="5076084" y="8189986"/>
                  </a:lnTo>
                  <a:close/>
                </a:path>
                <a:path w="5076190" h="8681720">
                  <a:moveTo>
                    <a:pt x="5076084" y="8208266"/>
                  </a:moveTo>
                  <a:lnTo>
                    <a:pt x="4986709" y="8208266"/>
                  </a:lnTo>
                  <a:lnTo>
                    <a:pt x="4986709" y="8149360"/>
                  </a:lnTo>
                  <a:lnTo>
                    <a:pt x="5004989" y="8149360"/>
                  </a:lnTo>
                  <a:lnTo>
                    <a:pt x="5004989" y="8189986"/>
                  </a:lnTo>
                  <a:lnTo>
                    <a:pt x="5076084" y="8189986"/>
                  </a:lnTo>
                  <a:lnTo>
                    <a:pt x="5076084" y="8208266"/>
                  </a:lnTo>
                  <a:close/>
                </a:path>
                <a:path w="5076190" h="8681720">
                  <a:moveTo>
                    <a:pt x="5039522" y="8189986"/>
                  </a:moveTo>
                  <a:lnTo>
                    <a:pt x="5021240" y="8189986"/>
                  </a:lnTo>
                  <a:lnTo>
                    <a:pt x="5021240" y="8153423"/>
                  </a:lnTo>
                  <a:lnTo>
                    <a:pt x="5039522" y="8153423"/>
                  </a:lnTo>
                  <a:lnTo>
                    <a:pt x="5039522" y="8189986"/>
                  </a:lnTo>
                  <a:close/>
                </a:path>
                <a:path w="5076190" h="8681720">
                  <a:moveTo>
                    <a:pt x="5035459" y="8080298"/>
                  </a:moveTo>
                  <a:lnTo>
                    <a:pt x="5017178" y="8080298"/>
                  </a:lnTo>
                  <a:lnTo>
                    <a:pt x="5017178" y="8045767"/>
                  </a:lnTo>
                  <a:lnTo>
                    <a:pt x="5065928" y="8045767"/>
                  </a:lnTo>
                  <a:lnTo>
                    <a:pt x="5072022" y="8064047"/>
                  </a:lnTo>
                  <a:lnTo>
                    <a:pt x="5035459" y="8064047"/>
                  </a:lnTo>
                  <a:lnTo>
                    <a:pt x="5035459" y="8080298"/>
                  </a:lnTo>
                  <a:close/>
                </a:path>
                <a:path w="5076190" h="8681720">
                  <a:moveTo>
                    <a:pt x="5035459" y="8129048"/>
                  </a:moveTo>
                  <a:lnTo>
                    <a:pt x="5023271" y="8129048"/>
                  </a:lnTo>
                  <a:lnTo>
                    <a:pt x="5004989" y="8122954"/>
                  </a:lnTo>
                  <a:lnTo>
                    <a:pt x="4992803" y="8110767"/>
                  </a:lnTo>
                  <a:lnTo>
                    <a:pt x="4990772" y="8106705"/>
                  </a:lnTo>
                  <a:lnTo>
                    <a:pt x="4984677" y="8088422"/>
                  </a:lnTo>
                  <a:lnTo>
                    <a:pt x="4984677" y="8068110"/>
                  </a:lnTo>
                  <a:lnTo>
                    <a:pt x="4986709" y="8064047"/>
                  </a:lnTo>
                  <a:lnTo>
                    <a:pt x="4988740" y="8057954"/>
                  </a:lnTo>
                  <a:lnTo>
                    <a:pt x="4990772" y="8053892"/>
                  </a:lnTo>
                  <a:lnTo>
                    <a:pt x="4994833" y="8047798"/>
                  </a:lnTo>
                  <a:lnTo>
                    <a:pt x="5009052" y="8062017"/>
                  </a:lnTo>
                  <a:lnTo>
                    <a:pt x="5007022" y="8064047"/>
                  </a:lnTo>
                  <a:lnTo>
                    <a:pt x="5004989" y="8068110"/>
                  </a:lnTo>
                  <a:lnTo>
                    <a:pt x="5002959" y="8070142"/>
                  </a:lnTo>
                  <a:lnTo>
                    <a:pt x="5000928" y="8074204"/>
                  </a:lnTo>
                  <a:lnTo>
                    <a:pt x="5000928" y="8090454"/>
                  </a:lnTo>
                  <a:lnTo>
                    <a:pt x="5002959" y="8092485"/>
                  </a:lnTo>
                  <a:lnTo>
                    <a:pt x="5004989" y="8096548"/>
                  </a:lnTo>
                  <a:lnTo>
                    <a:pt x="5011084" y="8102642"/>
                  </a:lnTo>
                  <a:lnTo>
                    <a:pt x="5015147" y="8104673"/>
                  </a:lnTo>
                  <a:lnTo>
                    <a:pt x="5017178" y="8106705"/>
                  </a:lnTo>
                  <a:lnTo>
                    <a:pt x="5021240" y="8108735"/>
                  </a:lnTo>
                  <a:lnTo>
                    <a:pt x="5065927" y="8108735"/>
                  </a:lnTo>
                  <a:lnTo>
                    <a:pt x="5063895" y="8110767"/>
                  </a:lnTo>
                  <a:lnTo>
                    <a:pt x="5061866" y="8114829"/>
                  </a:lnTo>
                  <a:lnTo>
                    <a:pt x="5053739" y="8122954"/>
                  </a:lnTo>
                  <a:lnTo>
                    <a:pt x="5035459" y="8129048"/>
                  </a:lnTo>
                  <a:close/>
                </a:path>
                <a:path w="5076190" h="8681720">
                  <a:moveTo>
                    <a:pt x="5065927" y="8108735"/>
                  </a:moveTo>
                  <a:lnTo>
                    <a:pt x="5035459" y="8108735"/>
                  </a:lnTo>
                  <a:lnTo>
                    <a:pt x="5037490" y="8106705"/>
                  </a:lnTo>
                  <a:lnTo>
                    <a:pt x="5041553" y="8104673"/>
                  </a:lnTo>
                  <a:lnTo>
                    <a:pt x="5047646" y="8098579"/>
                  </a:lnTo>
                  <a:lnTo>
                    <a:pt x="5049678" y="8094516"/>
                  </a:lnTo>
                  <a:lnTo>
                    <a:pt x="5051709" y="8092485"/>
                  </a:lnTo>
                  <a:lnTo>
                    <a:pt x="5053739" y="8088422"/>
                  </a:lnTo>
                  <a:lnTo>
                    <a:pt x="5053739" y="8074204"/>
                  </a:lnTo>
                  <a:lnTo>
                    <a:pt x="5051709" y="8072173"/>
                  </a:lnTo>
                  <a:lnTo>
                    <a:pt x="5051709" y="8070142"/>
                  </a:lnTo>
                  <a:lnTo>
                    <a:pt x="5049678" y="8066079"/>
                  </a:lnTo>
                  <a:lnTo>
                    <a:pt x="5049678" y="8064047"/>
                  </a:lnTo>
                  <a:lnTo>
                    <a:pt x="5072022" y="8064047"/>
                  </a:lnTo>
                  <a:lnTo>
                    <a:pt x="5074053" y="8070142"/>
                  </a:lnTo>
                  <a:lnTo>
                    <a:pt x="5074053" y="8088422"/>
                  </a:lnTo>
                  <a:lnTo>
                    <a:pt x="5067958" y="8106705"/>
                  </a:lnTo>
                  <a:lnTo>
                    <a:pt x="5065927" y="8108735"/>
                  </a:lnTo>
                  <a:close/>
                </a:path>
                <a:path w="5076190" h="8681720">
                  <a:moveTo>
                    <a:pt x="5002959" y="7950298"/>
                  </a:moveTo>
                  <a:lnTo>
                    <a:pt x="4986709" y="7950298"/>
                  </a:lnTo>
                  <a:lnTo>
                    <a:pt x="4986709" y="7881236"/>
                  </a:lnTo>
                  <a:lnTo>
                    <a:pt x="5002959" y="7881236"/>
                  </a:lnTo>
                  <a:lnTo>
                    <a:pt x="5002959" y="7905611"/>
                  </a:lnTo>
                  <a:lnTo>
                    <a:pt x="5072021" y="7905611"/>
                  </a:lnTo>
                  <a:lnTo>
                    <a:pt x="5072021" y="7923892"/>
                  </a:lnTo>
                  <a:lnTo>
                    <a:pt x="5002959" y="7925923"/>
                  </a:lnTo>
                  <a:lnTo>
                    <a:pt x="5002959" y="7950298"/>
                  </a:lnTo>
                  <a:close/>
                </a:path>
                <a:path w="5076190" h="8681720">
                  <a:moveTo>
                    <a:pt x="5072021" y="8041704"/>
                  </a:moveTo>
                  <a:lnTo>
                    <a:pt x="4986709" y="8001080"/>
                  </a:lnTo>
                  <a:lnTo>
                    <a:pt x="4986709" y="7984829"/>
                  </a:lnTo>
                  <a:lnTo>
                    <a:pt x="5072021" y="7948267"/>
                  </a:lnTo>
                  <a:lnTo>
                    <a:pt x="5072021" y="7970611"/>
                  </a:lnTo>
                  <a:lnTo>
                    <a:pt x="5053739" y="7978735"/>
                  </a:lnTo>
                  <a:lnTo>
                    <a:pt x="5053739" y="7982798"/>
                  </a:lnTo>
                  <a:lnTo>
                    <a:pt x="5037490" y="7982798"/>
                  </a:lnTo>
                  <a:lnTo>
                    <a:pt x="5011084" y="7992954"/>
                  </a:lnTo>
                  <a:lnTo>
                    <a:pt x="5037490" y="8003110"/>
                  </a:lnTo>
                  <a:lnTo>
                    <a:pt x="5053739" y="8003110"/>
                  </a:lnTo>
                  <a:lnTo>
                    <a:pt x="5053739" y="8013267"/>
                  </a:lnTo>
                  <a:lnTo>
                    <a:pt x="5072021" y="8021392"/>
                  </a:lnTo>
                  <a:lnTo>
                    <a:pt x="5072021" y="8041704"/>
                  </a:lnTo>
                  <a:close/>
                </a:path>
                <a:path w="5076190" h="8681720">
                  <a:moveTo>
                    <a:pt x="5053739" y="8003110"/>
                  </a:moveTo>
                  <a:lnTo>
                    <a:pt x="5037490" y="8003110"/>
                  </a:lnTo>
                  <a:lnTo>
                    <a:pt x="5037490" y="7982798"/>
                  </a:lnTo>
                  <a:lnTo>
                    <a:pt x="5053739" y="7982798"/>
                  </a:lnTo>
                  <a:lnTo>
                    <a:pt x="5053739" y="8003110"/>
                  </a:lnTo>
                  <a:close/>
                </a:path>
                <a:path w="5076190" h="8681720">
                  <a:moveTo>
                    <a:pt x="5072021" y="7864986"/>
                  </a:moveTo>
                  <a:lnTo>
                    <a:pt x="4986709" y="7864986"/>
                  </a:lnTo>
                  <a:lnTo>
                    <a:pt x="4986709" y="7846704"/>
                  </a:lnTo>
                  <a:lnTo>
                    <a:pt x="5072021" y="7846704"/>
                  </a:lnTo>
                  <a:lnTo>
                    <a:pt x="5072021" y="7864986"/>
                  </a:lnTo>
                  <a:close/>
                </a:path>
                <a:path w="5076190" h="8681720">
                  <a:moveTo>
                    <a:pt x="4986709" y="7828423"/>
                  </a:moveTo>
                  <a:lnTo>
                    <a:pt x="4986709" y="7808111"/>
                  </a:lnTo>
                  <a:lnTo>
                    <a:pt x="5043583" y="7787799"/>
                  </a:lnTo>
                  <a:lnTo>
                    <a:pt x="4986709" y="7765454"/>
                  </a:lnTo>
                  <a:lnTo>
                    <a:pt x="4986709" y="7745142"/>
                  </a:lnTo>
                  <a:lnTo>
                    <a:pt x="5072021" y="7781705"/>
                  </a:lnTo>
                  <a:lnTo>
                    <a:pt x="5072021" y="7797955"/>
                  </a:lnTo>
                  <a:lnTo>
                    <a:pt x="4986709" y="7828423"/>
                  </a:lnTo>
                  <a:close/>
                </a:path>
                <a:path w="5076190" h="8681720">
                  <a:moveTo>
                    <a:pt x="5076084" y="7706548"/>
                  </a:moveTo>
                  <a:lnTo>
                    <a:pt x="5057803" y="7706548"/>
                  </a:lnTo>
                  <a:lnTo>
                    <a:pt x="5057803" y="7663892"/>
                  </a:lnTo>
                  <a:lnTo>
                    <a:pt x="5076084" y="7663892"/>
                  </a:lnTo>
                  <a:lnTo>
                    <a:pt x="5076084" y="7706548"/>
                  </a:lnTo>
                  <a:close/>
                </a:path>
                <a:path w="5076190" h="8681720">
                  <a:moveTo>
                    <a:pt x="5076084" y="7724830"/>
                  </a:moveTo>
                  <a:lnTo>
                    <a:pt x="4986709" y="7724830"/>
                  </a:lnTo>
                  <a:lnTo>
                    <a:pt x="4986709" y="7665924"/>
                  </a:lnTo>
                  <a:lnTo>
                    <a:pt x="5004989" y="7665924"/>
                  </a:lnTo>
                  <a:lnTo>
                    <a:pt x="5004989" y="7706548"/>
                  </a:lnTo>
                  <a:lnTo>
                    <a:pt x="5076084" y="7706548"/>
                  </a:lnTo>
                  <a:lnTo>
                    <a:pt x="5076084" y="7724830"/>
                  </a:lnTo>
                  <a:close/>
                </a:path>
                <a:path w="5076190" h="8681720">
                  <a:moveTo>
                    <a:pt x="5039522" y="7706548"/>
                  </a:moveTo>
                  <a:lnTo>
                    <a:pt x="5021240" y="7706548"/>
                  </a:lnTo>
                  <a:lnTo>
                    <a:pt x="5021240" y="7669986"/>
                  </a:lnTo>
                  <a:lnTo>
                    <a:pt x="5039522" y="7669986"/>
                  </a:lnTo>
                  <a:lnTo>
                    <a:pt x="5039522" y="7706548"/>
                  </a:lnTo>
                  <a:close/>
                </a:path>
                <a:path w="5076190" h="8681720">
                  <a:moveTo>
                    <a:pt x="48748" y="215312"/>
                  </a:moveTo>
                  <a:lnTo>
                    <a:pt x="42655" y="202163"/>
                  </a:lnTo>
                  <a:lnTo>
                    <a:pt x="42655" y="0"/>
                  </a:lnTo>
                  <a:lnTo>
                    <a:pt x="50779" y="0"/>
                  </a:lnTo>
                  <a:lnTo>
                    <a:pt x="50779" y="210684"/>
                  </a:lnTo>
                  <a:lnTo>
                    <a:pt x="48748" y="215312"/>
                  </a:lnTo>
                  <a:close/>
                </a:path>
                <a:path w="5076190" h="8681720">
                  <a:moveTo>
                    <a:pt x="42655" y="220612"/>
                  </a:moveTo>
                  <a:lnTo>
                    <a:pt x="2029" y="134062"/>
                  </a:lnTo>
                  <a:lnTo>
                    <a:pt x="10155" y="132030"/>
                  </a:lnTo>
                  <a:lnTo>
                    <a:pt x="42655" y="202163"/>
                  </a:lnTo>
                  <a:lnTo>
                    <a:pt x="42655" y="220612"/>
                  </a:lnTo>
                  <a:close/>
                </a:path>
                <a:path w="5076190" h="8681720">
                  <a:moveTo>
                    <a:pt x="53308" y="223437"/>
                  </a:moveTo>
                  <a:lnTo>
                    <a:pt x="50779" y="223437"/>
                  </a:lnTo>
                  <a:lnTo>
                    <a:pt x="50779" y="210684"/>
                  </a:lnTo>
                  <a:lnTo>
                    <a:pt x="85311" y="132030"/>
                  </a:lnTo>
                  <a:lnTo>
                    <a:pt x="93437" y="134062"/>
                  </a:lnTo>
                  <a:lnTo>
                    <a:pt x="53308" y="223437"/>
                  </a:lnTo>
                  <a:close/>
                </a:path>
                <a:path w="5076190" h="8681720">
                  <a:moveTo>
                    <a:pt x="48748" y="233593"/>
                  </a:moveTo>
                  <a:lnTo>
                    <a:pt x="42655" y="220612"/>
                  </a:lnTo>
                  <a:lnTo>
                    <a:pt x="42655" y="202163"/>
                  </a:lnTo>
                  <a:lnTo>
                    <a:pt x="48748" y="215312"/>
                  </a:lnTo>
                  <a:lnTo>
                    <a:pt x="50779" y="215312"/>
                  </a:lnTo>
                  <a:lnTo>
                    <a:pt x="50779" y="223437"/>
                  </a:lnTo>
                  <a:lnTo>
                    <a:pt x="53308" y="223437"/>
                  </a:lnTo>
                  <a:lnTo>
                    <a:pt x="48748" y="233593"/>
                  </a:lnTo>
                  <a:close/>
                </a:path>
                <a:path w="5076190" h="8681720">
                  <a:moveTo>
                    <a:pt x="50779" y="215312"/>
                  </a:moveTo>
                  <a:lnTo>
                    <a:pt x="48748" y="215312"/>
                  </a:lnTo>
                  <a:lnTo>
                    <a:pt x="50779" y="210684"/>
                  </a:lnTo>
                  <a:lnTo>
                    <a:pt x="50779" y="215312"/>
                  </a:lnTo>
                  <a:close/>
                </a:path>
                <a:path w="5076190" h="8681720">
                  <a:moveTo>
                    <a:pt x="43981" y="223437"/>
                  </a:moveTo>
                  <a:lnTo>
                    <a:pt x="42655" y="223437"/>
                  </a:lnTo>
                  <a:lnTo>
                    <a:pt x="42655" y="220612"/>
                  </a:lnTo>
                  <a:lnTo>
                    <a:pt x="43981" y="223437"/>
                  </a:lnTo>
                  <a:close/>
                </a:path>
                <a:path w="5076190" h="8681720">
                  <a:moveTo>
                    <a:pt x="87342" y="410311"/>
                  </a:moveTo>
                  <a:lnTo>
                    <a:pt x="2029" y="410311"/>
                  </a:lnTo>
                  <a:lnTo>
                    <a:pt x="2029" y="394061"/>
                  </a:lnTo>
                  <a:lnTo>
                    <a:pt x="67030" y="394061"/>
                  </a:lnTo>
                  <a:lnTo>
                    <a:pt x="50779" y="375780"/>
                  </a:lnTo>
                  <a:lnTo>
                    <a:pt x="62967" y="365624"/>
                  </a:lnTo>
                  <a:lnTo>
                    <a:pt x="87342" y="394061"/>
                  </a:lnTo>
                  <a:lnTo>
                    <a:pt x="87342" y="410311"/>
                  </a:lnTo>
                  <a:close/>
                </a:path>
                <a:path w="5076190" h="8681720">
                  <a:moveTo>
                    <a:pt x="30468" y="507811"/>
                  </a:moveTo>
                  <a:lnTo>
                    <a:pt x="18280" y="507811"/>
                  </a:lnTo>
                  <a:lnTo>
                    <a:pt x="10155" y="503749"/>
                  </a:lnTo>
                  <a:lnTo>
                    <a:pt x="4061" y="497655"/>
                  </a:lnTo>
                  <a:lnTo>
                    <a:pt x="2029" y="493592"/>
                  </a:lnTo>
                  <a:lnTo>
                    <a:pt x="2029" y="485467"/>
                  </a:lnTo>
                  <a:lnTo>
                    <a:pt x="0" y="481405"/>
                  </a:lnTo>
                  <a:lnTo>
                    <a:pt x="0" y="467186"/>
                  </a:lnTo>
                  <a:lnTo>
                    <a:pt x="2029" y="461092"/>
                  </a:lnTo>
                  <a:lnTo>
                    <a:pt x="10155" y="448905"/>
                  </a:lnTo>
                  <a:lnTo>
                    <a:pt x="16248" y="444842"/>
                  </a:lnTo>
                  <a:lnTo>
                    <a:pt x="22343" y="444842"/>
                  </a:lnTo>
                  <a:lnTo>
                    <a:pt x="26405" y="463124"/>
                  </a:lnTo>
                  <a:lnTo>
                    <a:pt x="22343" y="463124"/>
                  </a:lnTo>
                  <a:lnTo>
                    <a:pt x="16248" y="469217"/>
                  </a:lnTo>
                  <a:lnTo>
                    <a:pt x="16248" y="479374"/>
                  </a:lnTo>
                  <a:lnTo>
                    <a:pt x="22343" y="485467"/>
                  </a:lnTo>
                  <a:lnTo>
                    <a:pt x="60936" y="485467"/>
                  </a:lnTo>
                  <a:lnTo>
                    <a:pt x="60936" y="487499"/>
                  </a:lnTo>
                  <a:lnTo>
                    <a:pt x="87342" y="487499"/>
                  </a:lnTo>
                  <a:lnTo>
                    <a:pt x="85311" y="489530"/>
                  </a:lnTo>
                  <a:lnTo>
                    <a:pt x="84295" y="491561"/>
                  </a:lnTo>
                  <a:lnTo>
                    <a:pt x="46718" y="491561"/>
                  </a:lnTo>
                  <a:lnTo>
                    <a:pt x="46718" y="493592"/>
                  </a:lnTo>
                  <a:lnTo>
                    <a:pt x="44687" y="495624"/>
                  </a:lnTo>
                  <a:lnTo>
                    <a:pt x="44687" y="497655"/>
                  </a:lnTo>
                  <a:lnTo>
                    <a:pt x="42655" y="499686"/>
                  </a:lnTo>
                  <a:lnTo>
                    <a:pt x="42655" y="501717"/>
                  </a:lnTo>
                  <a:lnTo>
                    <a:pt x="40624" y="501717"/>
                  </a:lnTo>
                  <a:lnTo>
                    <a:pt x="38592" y="503749"/>
                  </a:lnTo>
                  <a:lnTo>
                    <a:pt x="36561" y="503749"/>
                  </a:lnTo>
                  <a:lnTo>
                    <a:pt x="34531" y="505780"/>
                  </a:lnTo>
                  <a:lnTo>
                    <a:pt x="32499" y="505780"/>
                  </a:lnTo>
                  <a:lnTo>
                    <a:pt x="30468" y="507811"/>
                  </a:lnTo>
                  <a:close/>
                </a:path>
                <a:path w="5076190" h="8681720">
                  <a:moveTo>
                    <a:pt x="87342" y="487499"/>
                  </a:moveTo>
                  <a:lnTo>
                    <a:pt x="64999" y="487499"/>
                  </a:lnTo>
                  <a:lnTo>
                    <a:pt x="71093" y="481405"/>
                  </a:lnTo>
                  <a:lnTo>
                    <a:pt x="71093" y="469217"/>
                  </a:lnTo>
                  <a:lnTo>
                    <a:pt x="67030" y="469217"/>
                  </a:lnTo>
                  <a:lnTo>
                    <a:pt x="64999" y="465155"/>
                  </a:lnTo>
                  <a:lnTo>
                    <a:pt x="62967" y="465155"/>
                  </a:lnTo>
                  <a:lnTo>
                    <a:pt x="67030" y="444842"/>
                  </a:lnTo>
                  <a:lnTo>
                    <a:pt x="71093" y="444842"/>
                  </a:lnTo>
                  <a:lnTo>
                    <a:pt x="73123" y="446874"/>
                  </a:lnTo>
                  <a:lnTo>
                    <a:pt x="77186" y="448905"/>
                  </a:lnTo>
                  <a:lnTo>
                    <a:pt x="85311" y="457030"/>
                  </a:lnTo>
                  <a:lnTo>
                    <a:pt x="85311" y="461092"/>
                  </a:lnTo>
                  <a:lnTo>
                    <a:pt x="89374" y="465155"/>
                  </a:lnTo>
                  <a:lnTo>
                    <a:pt x="89374" y="481405"/>
                  </a:lnTo>
                  <a:lnTo>
                    <a:pt x="87342" y="483436"/>
                  </a:lnTo>
                  <a:lnTo>
                    <a:pt x="87342" y="487499"/>
                  </a:lnTo>
                  <a:close/>
                </a:path>
                <a:path w="5076190" h="8681720">
                  <a:moveTo>
                    <a:pt x="58906" y="485467"/>
                  </a:moveTo>
                  <a:lnTo>
                    <a:pt x="32499" y="485467"/>
                  </a:lnTo>
                  <a:lnTo>
                    <a:pt x="36561" y="481405"/>
                  </a:lnTo>
                  <a:lnTo>
                    <a:pt x="36561" y="477342"/>
                  </a:lnTo>
                  <a:lnTo>
                    <a:pt x="38592" y="475311"/>
                  </a:lnTo>
                  <a:lnTo>
                    <a:pt x="38592" y="463124"/>
                  </a:lnTo>
                  <a:lnTo>
                    <a:pt x="54842" y="463124"/>
                  </a:lnTo>
                  <a:lnTo>
                    <a:pt x="54842" y="481405"/>
                  </a:lnTo>
                  <a:lnTo>
                    <a:pt x="56874" y="481405"/>
                  </a:lnTo>
                  <a:lnTo>
                    <a:pt x="56874" y="483436"/>
                  </a:lnTo>
                  <a:lnTo>
                    <a:pt x="58906" y="483436"/>
                  </a:lnTo>
                  <a:lnTo>
                    <a:pt x="58906" y="485467"/>
                  </a:lnTo>
                  <a:close/>
                </a:path>
                <a:path w="5076190" h="8681720">
                  <a:moveTo>
                    <a:pt x="73123" y="501717"/>
                  </a:moveTo>
                  <a:lnTo>
                    <a:pt x="60936" y="501717"/>
                  </a:lnTo>
                  <a:lnTo>
                    <a:pt x="48748" y="495624"/>
                  </a:lnTo>
                  <a:lnTo>
                    <a:pt x="46718" y="491561"/>
                  </a:lnTo>
                  <a:lnTo>
                    <a:pt x="84295" y="491561"/>
                  </a:lnTo>
                  <a:lnTo>
                    <a:pt x="83279" y="493592"/>
                  </a:lnTo>
                  <a:lnTo>
                    <a:pt x="79218" y="497655"/>
                  </a:lnTo>
                  <a:lnTo>
                    <a:pt x="75155" y="499686"/>
                  </a:lnTo>
                  <a:lnTo>
                    <a:pt x="73123" y="501717"/>
                  </a:lnTo>
                  <a:close/>
                </a:path>
                <a:path w="5076190" h="8681720">
                  <a:moveTo>
                    <a:pt x="48748" y="2799057"/>
                  </a:moveTo>
                  <a:lnTo>
                    <a:pt x="42655" y="2785909"/>
                  </a:lnTo>
                  <a:lnTo>
                    <a:pt x="42655" y="2585776"/>
                  </a:lnTo>
                  <a:lnTo>
                    <a:pt x="50779" y="2585776"/>
                  </a:lnTo>
                  <a:lnTo>
                    <a:pt x="50779" y="2794430"/>
                  </a:lnTo>
                  <a:lnTo>
                    <a:pt x="48748" y="2799057"/>
                  </a:lnTo>
                  <a:close/>
                </a:path>
                <a:path w="5076190" h="8681720">
                  <a:moveTo>
                    <a:pt x="42655" y="2806389"/>
                  </a:moveTo>
                  <a:lnTo>
                    <a:pt x="2029" y="2719838"/>
                  </a:lnTo>
                  <a:lnTo>
                    <a:pt x="10155" y="2715776"/>
                  </a:lnTo>
                  <a:lnTo>
                    <a:pt x="42655" y="2785909"/>
                  </a:lnTo>
                  <a:lnTo>
                    <a:pt x="42655" y="2806389"/>
                  </a:lnTo>
                  <a:close/>
                </a:path>
                <a:path w="5076190" h="8681720">
                  <a:moveTo>
                    <a:pt x="53308" y="2809213"/>
                  </a:moveTo>
                  <a:lnTo>
                    <a:pt x="50779" y="2809213"/>
                  </a:lnTo>
                  <a:lnTo>
                    <a:pt x="50779" y="2794430"/>
                  </a:lnTo>
                  <a:lnTo>
                    <a:pt x="85311" y="2715776"/>
                  </a:lnTo>
                  <a:lnTo>
                    <a:pt x="93437" y="2719838"/>
                  </a:lnTo>
                  <a:lnTo>
                    <a:pt x="53308" y="2809213"/>
                  </a:lnTo>
                  <a:close/>
                </a:path>
                <a:path w="5076190" h="8681720">
                  <a:moveTo>
                    <a:pt x="48748" y="2819370"/>
                  </a:moveTo>
                  <a:lnTo>
                    <a:pt x="42655" y="2806389"/>
                  </a:lnTo>
                  <a:lnTo>
                    <a:pt x="42655" y="2785909"/>
                  </a:lnTo>
                  <a:lnTo>
                    <a:pt x="48748" y="2799057"/>
                  </a:lnTo>
                  <a:lnTo>
                    <a:pt x="50779" y="2799057"/>
                  </a:lnTo>
                  <a:lnTo>
                    <a:pt x="50779" y="2809213"/>
                  </a:lnTo>
                  <a:lnTo>
                    <a:pt x="53308" y="2809213"/>
                  </a:lnTo>
                  <a:lnTo>
                    <a:pt x="48748" y="2819370"/>
                  </a:lnTo>
                  <a:close/>
                </a:path>
                <a:path w="5076190" h="8681720">
                  <a:moveTo>
                    <a:pt x="50779" y="2799057"/>
                  </a:moveTo>
                  <a:lnTo>
                    <a:pt x="48748" y="2799057"/>
                  </a:lnTo>
                  <a:lnTo>
                    <a:pt x="50779" y="2794430"/>
                  </a:lnTo>
                  <a:lnTo>
                    <a:pt x="50779" y="2799057"/>
                  </a:lnTo>
                  <a:close/>
                </a:path>
                <a:path w="5076190" h="8681720">
                  <a:moveTo>
                    <a:pt x="43981" y="2809213"/>
                  </a:moveTo>
                  <a:lnTo>
                    <a:pt x="42655" y="2809213"/>
                  </a:lnTo>
                  <a:lnTo>
                    <a:pt x="42655" y="2806389"/>
                  </a:lnTo>
                  <a:lnTo>
                    <a:pt x="43981" y="2809213"/>
                  </a:lnTo>
                  <a:close/>
                </a:path>
                <a:path w="5076190" h="8681720">
                  <a:moveTo>
                    <a:pt x="87342" y="2979838"/>
                  </a:moveTo>
                  <a:lnTo>
                    <a:pt x="67030" y="2979838"/>
                  </a:lnTo>
                  <a:lnTo>
                    <a:pt x="50779" y="2961557"/>
                  </a:lnTo>
                  <a:lnTo>
                    <a:pt x="62967" y="2951401"/>
                  </a:lnTo>
                  <a:lnTo>
                    <a:pt x="87342" y="2979838"/>
                  </a:lnTo>
                  <a:close/>
                </a:path>
                <a:path w="5076190" h="8681720">
                  <a:moveTo>
                    <a:pt x="87342" y="2996088"/>
                  </a:moveTo>
                  <a:lnTo>
                    <a:pt x="2029" y="2996088"/>
                  </a:lnTo>
                  <a:lnTo>
                    <a:pt x="2029" y="2977807"/>
                  </a:lnTo>
                  <a:lnTo>
                    <a:pt x="67030" y="2979838"/>
                  </a:lnTo>
                  <a:lnTo>
                    <a:pt x="87342" y="2979838"/>
                  </a:lnTo>
                  <a:lnTo>
                    <a:pt x="87342" y="2996088"/>
                  </a:lnTo>
                  <a:close/>
                </a:path>
                <a:path w="5076190" h="8681720">
                  <a:moveTo>
                    <a:pt x="30468" y="3089525"/>
                  </a:moveTo>
                  <a:lnTo>
                    <a:pt x="18280" y="3089525"/>
                  </a:lnTo>
                  <a:lnTo>
                    <a:pt x="10155" y="3085463"/>
                  </a:lnTo>
                  <a:lnTo>
                    <a:pt x="4061" y="3079369"/>
                  </a:lnTo>
                  <a:lnTo>
                    <a:pt x="2029" y="3075307"/>
                  </a:lnTo>
                  <a:lnTo>
                    <a:pt x="2029" y="3067182"/>
                  </a:lnTo>
                  <a:lnTo>
                    <a:pt x="0" y="3063119"/>
                  </a:lnTo>
                  <a:lnTo>
                    <a:pt x="0" y="3050932"/>
                  </a:lnTo>
                  <a:lnTo>
                    <a:pt x="2029" y="3044838"/>
                  </a:lnTo>
                  <a:lnTo>
                    <a:pt x="10155" y="3032650"/>
                  </a:lnTo>
                  <a:lnTo>
                    <a:pt x="16248" y="3028588"/>
                  </a:lnTo>
                  <a:lnTo>
                    <a:pt x="22343" y="3028588"/>
                  </a:lnTo>
                  <a:lnTo>
                    <a:pt x="26405" y="3046869"/>
                  </a:lnTo>
                  <a:lnTo>
                    <a:pt x="22343" y="3046869"/>
                  </a:lnTo>
                  <a:lnTo>
                    <a:pt x="16248" y="3052963"/>
                  </a:lnTo>
                  <a:lnTo>
                    <a:pt x="16248" y="3063119"/>
                  </a:lnTo>
                  <a:lnTo>
                    <a:pt x="22343" y="3069213"/>
                  </a:lnTo>
                  <a:lnTo>
                    <a:pt x="58906" y="3069213"/>
                  </a:lnTo>
                  <a:lnTo>
                    <a:pt x="58906" y="3071244"/>
                  </a:lnTo>
                  <a:lnTo>
                    <a:pt x="60936" y="3071244"/>
                  </a:lnTo>
                  <a:lnTo>
                    <a:pt x="60936" y="3073275"/>
                  </a:lnTo>
                  <a:lnTo>
                    <a:pt x="46718" y="3073275"/>
                  </a:lnTo>
                  <a:lnTo>
                    <a:pt x="46718" y="3075307"/>
                  </a:lnTo>
                  <a:lnTo>
                    <a:pt x="44687" y="3077338"/>
                  </a:lnTo>
                  <a:lnTo>
                    <a:pt x="44687" y="3079369"/>
                  </a:lnTo>
                  <a:lnTo>
                    <a:pt x="42655" y="3081400"/>
                  </a:lnTo>
                  <a:lnTo>
                    <a:pt x="42655" y="3083432"/>
                  </a:lnTo>
                  <a:lnTo>
                    <a:pt x="40624" y="3083432"/>
                  </a:lnTo>
                  <a:lnTo>
                    <a:pt x="38592" y="3085463"/>
                  </a:lnTo>
                  <a:lnTo>
                    <a:pt x="36561" y="3085463"/>
                  </a:lnTo>
                  <a:lnTo>
                    <a:pt x="34531" y="3087494"/>
                  </a:lnTo>
                  <a:lnTo>
                    <a:pt x="32499" y="3087494"/>
                  </a:lnTo>
                  <a:lnTo>
                    <a:pt x="30468" y="3089525"/>
                  </a:lnTo>
                  <a:close/>
                </a:path>
                <a:path w="5076190" h="8681720">
                  <a:moveTo>
                    <a:pt x="73123" y="3087494"/>
                  </a:moveTo>
                  <a:lnTo>
                    <a:pt x="60936" y="3087494"/>
                  </a:lnTo>
                  <a:lnTo>
                    <a:pt x="48748" y="3081400"/>
                  </a:lnTo>
                  <a:lnTo>
                    <a:pt x="46718" y="3077338"/>
                  </a:lnTo>
                  <a:lnTo>
                    <a:pt x="46718" y="3073275"/>
                  </a:lnTo>
                  <a:lnTo>
                    <a:pt x="64999" y="3073275"/>
                  </a:lnTo>
                  <a:lnTo>
                    <a:pt x="71093" y="3067182"/>
                  </a:lnTo>
                  <a:lnTo>
                    <a:pt x="71093" y="3054994"/>
                  </a:lnTo>
                  <a:lnTo>
                    <a:pt x="67030" y="3054994"/>
                  </a:lnTo>
                  <a:lnTo>
                    <a:pt x="64999" y="3050932"/>
                  </a:lnTo>
                  <a:lnTo>
                    <a:pt x="62967" y="3050932"/>
                  </a:lnTo>
                  <a:lnTo>
                    <a:pt x="67030" y="3030619"/>
                  </a:lnTo>
                  <a:lnTo>
                    <a:pt x="71093" y="3030619"/>
                  </a:lnTo>
                  <a:lnTo>
                    <a:pt x="73123" y="3032650"/>
                  </a:lnTo>
                  <a:lnTo>
                    <a:pt x="77186" y="3034682"/>
                  </a:lnTo>
                  <a:lnTo>
                    <a:pt x="85311" y="3042807"/>
                  </a:lnTo>
                  <a:lnTo>
                    <a:pt x="85311" y="3046869"/>
                  </a:lnTo>
                  <a:lnTo>
                    <a:pt x="89374" y="3050932"/>
                  </a:lnTo>
                  <a:lnTo>
                    <a:pt x="89374" y="3067182"/>
                  </a:lnTo>
                  <a:lnTo>
                    <a:pt x="87342" y="3069213"/>
                  </a:lnTo>
                  <a:lnTo>
                    <a:pt x="87342" y="3073275"/>
                  </a:lnTo>
                  <a:lnTo>
                    <a:pt x="85311" y="3075307"/>
                  </a:lnTo>
                  <a:lnTo>
                    <a:pt x="83279" y="3079369"/>
                  </a:lnTo>
                  <a:lnTo>
                    <a:pt x="79218" y="3083432"/>
                  </a:lnTo>
                  <a:lnTo>
                    <a:pt x="75155" y="3085463"/>
                  </a:lnTo>
                  <a:lnTo>
                    <a:pt x="73123" y="3087494"/>
                  </a:lnTo>
                  <a:close/>
                </a:path>
                <a:path w="5076190" h="8681720">
                  <a:moveTo>
                    <a:pt x="56874" y="3069213"/>
                  </a:moveTo>
                  <a:lnTo>
                    <a:pt x="32499" y="3069213"/>
                  </a:lnTo>
                  <a:lnTo>
                    <a:pt x="36561" y="3065151"/>
                  </a:lnTo>
                  <a:lnTo>
                    <a:pt x="36561" y="3061088"/>
                  </a:lnTo>
                  <a:lnTo>
                    <a:pt x="38592" y="3059056"/>
                  </a:lnTo>
                  <a:lnTo>
                    <a:pt x="38592" y="3046869"/>
                  </a:lnTo>
                  <a:lnTo>
                    <a:pt x="54842" y="3046869"/>
                  </a:lnTo>
                  <a:lnTo>
                    <a:pt x="54842" y="3067182"/>
                  </a:lnTo>
                  <a:lnTo>
                    <a:pt x="56874" y="3067182"/>
                  </a:lnTo>
                  <a:lnTo>
                    <a:pt x="56874" y="3069213"/>
                  </a:lnTo>
                  <a:close/>
                </a:path>
                <a:path w="5076190" h="8681720">
                  <a:moveTo>
                    <a:pt x="2029" y="3245931"/>
                  </a:moveTo>
                  <a:lnTo>
                    <a:pt x="2029" y="3223587"/>
                  </a:lnTo>
                  <a:lnTo>
                    <a:pt x="20311" y="3215463"/>
                  </a:lnTo>
                  <a:lnTo>
                    <a:pt x="20311" y="3182963"/>
                  </a:lnTo>
                  <a:lnTo>
                    <a:pt x="2029" y="3174838"/>
                  </a:lnTo>
                  <a:lnTo>
                    <a:pt x="2029" y="3154525"/>
                  </a:lnTo>
                  <a:lnTo>
                    <a:pt x="78361" y="3189056"/>
                  </a:lnTo>
                  <a:lnTo>
                    <a:pt x="36561" y="3189056"/>
                  </a:lnTo>
                  <a:lnTo>
                    <a:pt x="36561" y="3209369"/>
                  </a:lnTo>
                  <a:lnTo>
                    <a:pt x="87342" y="3209369"/>
                  </a:lnTo>
                  <a:lnTo>
                    <a:pt x="2029" y="3245931"/>
                  </a:lnTo>
                  <a:close/>
                </a:path>
                <a:path w="5076190" h="8681720">
                  <a:moveTo>
                    <a:pt x="87342" y="3209369"/>
                  </a:moveTo>
                  <a:lnTo>
                    <a:pt x="36561" y="3209369"/>
                  </a:lnTo>
                  <a:lnTo>
                    <a:pt x="62967" y="3199213"/>
                  </a:lnTo>
                  <a:lnTo>
                    <a:pt x="36561" y="3189056"/>
                  </a:lnTo>
                  <a:lnTo>
                    <a:pt x="78361" y="3189056"/>
                  </a:lnTo>
                  <a:lnTo>
                    <a:pt x="87342" y="3193119"/>
                  </a:lnTo>
                  <a:lnTo>
                    <a:pt x="87342" y="3209369"/>
                  </a:lnTo>
                  <a:close/>
                </a:path>
                <a:path w="5076190" h="8681720">
                  <a:moveTo>
                    <a:pt x="48748" y="5527021"/>
                  </a:moveTo>
                  <a:lnTo>
                    <a:pt x="42655" y="5513873"/>
                  </a:lnTo>
                  <a:lnTo>
                    <a:pt x="42655" y="5313740"/>
                  </a:lnTo>
                  <a:lnTo>
                    <a:pt x="50779" y="5313740"/>
                  </a:lnTo>
                  <a:lnTo>
                    <a:pt x="50779" y="5522394"/>
                  </a:lnTo>
                  <a:lnTo>
                    <a:pt x="48748" y="5527021"/>
                  </a:lnTo>
                  <a:close/>
                </a:path>
                <a:path w="5076190" h="8681720">
                  <a:moveTo>
                    <a:pt x="42655" y="5534353"/>
                  </a:moveTo>
                  <a:lnTo>
                    <a:pt x="2029" y="5447802"/>
                  </a:lnTo>
                  <a:lnTo>
                    <a:pt x="10155" y="5443740"/>
                  </a:lnTo>
                  <a:lnTo>
                    <a:pt x="42655" y="5513873"/>
                  </a:lnTo>
                  <a:lnTo>
                    <a:pt x="42655" y="5534353"/>
                  </a:lnTo>
                  <a:close/>
                </a:path>
                <a:path w="5076190" h="8681720">
                  <a:moveTo>
                    <a:pt x="53308" y="5537178"/>
                  </a:moveTo>
                  <a:lnTo>
                    <a:pt x="50779" y="5537178"/>
                  </a:lnTo>
                  <a:lnTo>
                    <a:pt x="50779" y="5522394"/>
                  </a:lnTo>
                  <a:lnTo>
                    <a:pt x="85311" y="5443740"/>
                  </a:lnTo>
                  <a:lnTo>
                    <a:pt x="93437" y="5447802"/>
                  </a:lnTo>
                  <a:lnTo>
                    <a:pt x="53308" y="5537178"/>
                  </a:lnTo>
                  <a:close/>
                </a:path>
                <a:path w="5076190" h="8681720">
                  <a:moveTo>
                    <a:pt x="48748" y="5547333"/>
                  </a:moveTo>
                  <a:lnTo>
                    <a:pt x="42655" y="5534353"/>
                  </a:lnTo>
                  <a:lnTo>
                    <a:pt x="42655" y="5513873"/>
                  </a:lnTo>
                  <a:lnTo>
                    <a:pt x="48748" y="5527021"/>
                  </a:lnTo>
                  <a:lnTo>
                    <a:pt x="50779" y="5527021"/>
                  </a:lnTo>
                  <a:lnTo>
                    <a:pt x="50779" y="5537178"/>
                  </a:lnTo>
                  <a:lnTo>
                    <a:pt x="53308" y="5537178"/>
                  </a:lnTo>
                  <a:lnTo>
                    <a:pt x="48748" y="5547333"/>
                  </a:lnTo>
                  <a:close/>
                </a:path>
                <a:path w="5076190" h="8681720">
                  <a:moveTo>
                    <a:pt x="50779" y="5527021"/>
                  </a:moveTo>
                  <a:lnTo>
                    <a:pt x="48748" y="5527021"/>
                  </a:lnTo>
                  <a:lnTo>
                    <a:pt x="50779" y="5522394"/>
                  </a:lnTo>
                  <a:lnTo>
                    <a:pt x="50779" y="5527021"/>
                  </a:lnTo>
                  <a:close/>
                </a:path>
                <a:path w="5076190" h="8681720">
                  <a:moveTo>
                    <a:pt x="43981" y="5537178"/>
                  </a:moveTo>
                  <a:lnTo>
                    <a:pt x="42655" y="5537178"/>
                  </a:lnTo>
                  <a:lnTo>
                    <a:pt x="42655" y="5534353"/>
                  </a:lnTo>
                  <a:lnTo>
                    <a:pt x="43981" y="5537178"/>
                  </a:lnTo>
                  <a:close/>
                </a:path>
                <a:path w="5076190" h="8681720">
                  <a:moveTo>
                    <a:pt x="67030" y="5707802"/>
                  </a:moveTo>
                  <a:lnTo>
                    <a:pt x="50779" y="5689521"/>
                  </a:lnTo>
                  <a:lnTo>
                    <a:pt x="62967" y="5679365"/>
                  </a:lnTo>
                  <a:lnTo>
                    <a:pt x="85601" y="5705771"/>
                  </a:lnTo>
                  <a:lnTo>
                    <a:pt x="67030" y="5705771"/>
                  </a:lnTo>
                  <a:lnTo>
                    <a:pt x="67030" y="5707802"/>
                  </a:lnTo>
                  <a:close/>
                </a:path>
                <a:path w="5076190" h="8681720">
                  <a:moveTo>
                    <a:pt x="87342" y="5724052"/>
                  </a:moveTo>
                  <a:lnTo>
                    <a:pt x="2029" y="5724052"/>
                  </a:lnTo>
                  <a:lnTo>
                    <a:pt x="2029" y="5705771"/>
                  </a:lnTo>
                  <a:lnTo>
                    <a:pt x="65224" y="5705771"/>
                  </a:lnTo>
                  <a:lnTo>
                    <a:pt x="67030" y="5707802"/>
                  </a:lnTo>
                  <a:lnTo>
                    <a:pt x="87342" y="5707802"/>
                  </a:lnTo>
                  <a:lnTo>
                    <a:pt x="87342" y="5724052"/>
                  </a:lnTo>
                  <a:close/>
                </a:path>
                <a:path w="5076190" h="8681720">
                  <a:moveTo>
                    <a:pt x="87342" y="5707802"/>
                  </a:moveTo>
                  <a:lnTo>
                    <a:pt x="67030" y="5707802"/>
                  </a:lnTo>
                  <a:lnTo>
                    <a:pt x="67030" y="5705771"/>
                  </a:lnTo>
                  <a:lnTo>
                    <a:pt x="85601" y="5705771"/>
                  </a:lnTo>
                  <a:lnTo>
                    <a:pt x="87342" y="5707802"/>
                  </a:lnTo>
                  <a:close/>
                </a:path>
                <a:path w="5076190" h="8681720">
                  <a:moveTo>
                    <a:pt x="34531" y="5795146"/>
                  </a:moveTo>
                  <a:lnTo>
                    <a:pt x="20311" y="5795146"/>
                  </a:lnTo>
                  <a:lnTo>
                    <a:pt x="20311" y="5756552"/>
                  </a:lnTo>
                  <a:lnTo>
                    <a:pt x="34531" y="5756552"/>
                  </a:lnTo>
                  <a:lnTo>
                    <a:pt x="65597" y="5776865"/>
                  </a:lnTo>
                  <a:lnTo>
                    <a:pt x="34531" y="5776865"/>
                  </a:lnTo>
                  <a:lnTo>
                    <a:pt x="34531" y="5795146"/>
                  </a:lnTo>
                  <a:close/>
                </a:path>
                <a:path w="5076190" h="8681720">
                  <a:moveTo>
                    <a:pt x="87342" y="5797177"/>
                  </a:moveTo>
                  <a:lnTo>
                    <a:pt x="64999" y="5797177"/>
                  </a:lnTo>
                  <a:lnTo>
                    <a:pt x="64999" y="5795146"/>
                  </a:lnTo>
                  <a:lnTo>
                    <a:pt x="34531" y="5776865"/>
                  </a:lnTo>
                  <a:lnTo>
                    <a:pt x="65597" y="5776865"/>
                  </a:lnTo>
                  <a:lnTo>
                    <a:pt x="87342" y="5791083"/>
                  </a:lnTo>
                  <a:lnTo>
                    <a:pt x="87342" y="5797177"/>
                  </a:lnTo>
                  <a:close/>
                </a:path>
                <a:path w="5076190" h="8681720">
                  <a:moveTo>
                    <a:pt x="87342" y="5811395"/>
                  </a:moveTo>
                  <a:lnTo>
                    <a:pt x="2029" y="5811395"/>
                  </a:lnTo>
                  <a:lnTo>
                    <a:pt x="2029" y="5793114"/>
                  </a:lnTo>
                  <a:lnTo>
                    <a:pt x="20311" y="5795146"/>
                  </a:lnTo>
                  <a:lnTo>
                    <a:pt x="34531" y="5795146"/>
                  </a:lnTo>
                  <a:lnTo>
                    <a:pt x="34531" y="5797177"/>
                  </a:lnTo>
                  <a:lnTo>
                    <a:pt x="87342" y="5797177"/>
                  </a:lnTo>
                  <a:lnTo>
                    <a:pt x="87342" y="5811395"/>
                  </a:lnTo>
                  <a:close/>
                </a:path>
                <a:path w="5076190" h="8681720">
                  <a:moveTo>
                    <a:pt x="34531" y="5821552"/>
                  </a:moveTo>
                  <a:lnTo>
                    <a:pt x="20311" y="5821552"/>
                  </a:lnTo>
                  <a:lnTo>
                    <a:pt x="20311" y="5811395"/>
                  </a:lnTo>
                  <a:lnTo>
                    <a:pt x="34531" y="5811395"/>
                  </a:lnTo>
                  <a:lnTo>
                    <a:pt x="34531" y="5821552"/>
                  </a:lnTo>
                  <a:close/>
                </a:path>
                <a:path w="5076190" h="8681720">
                  <a:moveTo>
                    <a:pt x="48748" y="8112798"/>
                  </a:moveTo>
                  <a:lnTo>
                    <a:pt x="42655" y="8099649"/>
                  </a:lnTo>
                  <a:lnTo>
                    <a:pt x="42655" y="7899516"/>
                  </a:lnTo>
                  <a:lnTo>
                    <a:pt x="50779" y="7899516"/>
                  </a:lnTo>
                  <a:lnTo>
                    <a:pt x="50779" y="8108170"/>
                  </a:lnTo>
                  <a:lnTo>
                    <a:pt x="48748" y="8112798"/>
                  </a:lnTo>
                  <a:close/>
                </a:path>
                <a:path w="5076190" h="8681720">
                  <a:moveTo>
                    <a:pt x="42655" y="8120130"/>
                  </a:moveTo>
                  <a:lnTo>
                    <a:pt x="2029" y="8033579"/>
                  </a:lnTo>
                  <a:lnTo>
                    <a:pt x="10155" y="8029517"/>
                  </a:lnTo>
                  <a:lnTo>
                    <a:pt x="42655" y="8099649"/>
                  </a:lnTo>
                  <a:lnTo>
                    <a:pt x="42655" y="8120130"/>
                  </a:lnTo>
                  <a:close/>
                </a:path>
                <a:path w="5076190" h="8681720">
                  <a:moveTo>
                    <a:pt x="53308" y="8122954"/>
                  </a:moveTo>
                  <a:lnTo>
                    <a:pt x="50779" y="8122954"/>
                  </a:lnTo>
                  <a:lnTo>
                    <a:pt x="50779" y="8108170"/>
                  </a:lnTo>
                  <a:lnTo>
                    <a:pt x="85311" y="8029517"/>
                  </a:lnTo>
                  <a:lnTo>
                    <a:pt x="93437" y="8033579"/>
                  </a:lnTo>
                  <a:lnTo>
                    <a:pt x="53308" y="8122954"/>
                  </a:lnTo>
                  <a:close/>
                </a:path>
                <a:path w="5076190" h="8681720">
                  <a:moveTo>
                    <a:pt x="48748" y="8133110"/>
                  </a:moveTo>
                  <a:lnTo>
                    <a:pt x="42655" y="8120130"/>
                  </a:lnTo>
                  <a:lnTo>
                    <a:pt x="42655" y="8099649"/>
                  </a:lnTo>
                  <a:lnTo>
                    <a:pt x="48748" y="8112798"/>
                  </a:lnTo>
                  <a:lnTo>
                    <a:pt x="50779" y="8112798"/>
                  </a:lnTo>
                  <a:lnTo>
                    <a:pt x="50779" y="8122954"/>
                  </a:lnTo>
                  <a:lnTo>
                    <a:pt x="53308" y="8122954"/>
                  </a:lnTo>
                  <a:lnTo>
                    <a:pt x="48748" y="8133110"/>
                  </a:lnTo>
                  <a:close/>
                </a:path>
                <a:path w="5076190" h="8681720">
                  <a:moveTo>
                    <a:pt x="50779" y="8112798"/>
                  </a:moveTo>
                  <a:lnTo>
                    <a:pt x="48748" y="8112798"/>
                  </a:lnTo>
                  <a:lnTo>
                    <a:pt x="50779" y="8108170"/>
                  </a:lnTo>
                  <a:lnTo>
                    <a:pt x="50779" y="8112798"/>
                  </a:lnTo>
                  <a:close/>
                </a:path>
                <a:path w="5076190" h="8681720">
                  <a:moveTo>
                    <a:pt x="43981" y="8122954"/>
                  </a:moveTo>
                  <a:lnTo>
                    <a:pt x="42655" y="8122954"/>
                  </a:lnTo>
                  <a:lnTo>
                    <a:pt x="42655" y="8120130"/>
                  </a:lnTo>
                  <a:lnTo>
                    <a:pt x="43981" y="8122954"/>
                  </a:lnTo>
                  <a:close/>
                </a:path>
                <a:path w="5076190" h="8681720">
                  <a:moveTo>
                    <a:pt x="67030" y="8293579"/>
                  </a:moveTo>
                  <a:lnTo>
                    <a:pt x="50779" y="8275298"/>
                  </a:lnTo>
                  <a:lnTo>
                    <a:pt x="62967" y="8265142"/>
                  </a:lnTo>
                  <a:lnTo>
                    <a:pt x="85601" y="8291547"/>
                  </a:lnTo>
                  <a:lnTo>
                    <a:pt x="67030" y="8291547"/>
                  </a:lnTo>
                  <a:lnTo>
                    <a:pt x="67030" y="8293579"/>
                  </a:lnTo>
                  <a:close/>
                </a:path>
                <a:path w="5076190" h="8681720">
                  <a:moveTo>
                    <a:pt x="87342" y="8309829"/>
                  </a:moveTo>
                  <a:lnTo>
                    <a:pt x="2029" y="8309829"/>
                  </a:lnTo>
                  <a:lnTo>
                    <a:pt x="2029" y="8291547"/>
                  </a:lnTo>
                  <a:lnTo>
                    <a:pt x="65224" y="8291547"/>
                  </a:lnTo>
                  <a:lnTo>
                    <a:pt x="67030" y="8293579"/>
                  </a:lnTo>
                  <a:lnTo>
                    <a:pt x="87342" y="8293579"/>
                  </a:lnTo>
                  <a:lnTo>
                    <a:pt x="87342" y="8309829"/>
                  </a:lnTo>
                  <a:close/>
                </a:path>
                <a:path w="5076190" h="8681720">
                  <a:moveTo>
                    <a:pt x="87342" y="8293579"/>
                  </a:moveTo>
                  <a:lnTo>
                    <a:pt x="67030" y="8293579"/>
                  </a:lnTo>
                  <a:lnTo>
                    <a:pt x="67030" y="8291547"/>
                  </a:lnTo>
                  <a:lnTo>
                    <a:pt x="85601" y="8291547"/>
                  </a:lnTo>
                  <a:lnTo>
                    <a:pt x="87342" y="8293579"/>
                  </a:lnTo>
                  <a:close/>
                </a:path>
                <a:path w="5076190" h="8681720">
                  <a:moveTo>
                    <a:pt x="34531" y="8380922"/>
                  </a:moveTo>
                  <a:lnTo>
                    <a:pt x="20311" y="8380922"/>
                  </a:lnTo>
                  <a:lnTo>
                    <a:pt x="20311" y="8342328"/>
                  </a:lnTo>
                  <a:lnTo>
                    <a:pt x="34531" y="8342328"/>
                  </a:lnTo>
                  <a:lnTo>
                    <a:pt x="62489" y="8360610"/>
                  </a:lnTo>
                  <a:lnTo>
                    <a:pt x="34531" y="8360610"/>
                  </a:lnTo>
                  <a:lnTo>
                    <a:pt x="34531" y="8380922"/>
                  </a:lnTo>
                  <a:close/>
                </a:path>
                <a:path w="5076190" h="8681720">
                  <a:moveTo>
                    <a:pt x="87342" y="8380922"/>
                  </a:moveTo>
                  <a:lnTo>
                    <a:pt x="64999" y="8380922"/>
                  </a:lnTo>
                  <a:lnTo>
                    <a:pt x="34531" y="8360610"/>
                  </a:lnTo>
                  <a:lnTo>
                    <a:pt x="62489" y="8360610"/>
                  </a:lnTo>
                  <a:lnTo>
                    <a:pt x="87342" y="8376860"/>
                  </a:lnTo>
                  <a:lnTo>
                    <a:pt x="87342" y="8380922"/>
                  </a:lnTo>
                  <a:close/>
                </a:path>
                <a:path w="5076190" h="8681720">
                  <a:moveTo>
                    <a:pt x="87342" y="8397172"/>
                  </a:moveTo>
                  <a:lnTo>
                    <a:pt x="2029" y="8397172"/>
                  </a:lnTo>
                  <a:lnTo>
                    <a:pt x="2029" y="8378891"/>
                  </a:lnTo>
                  <a:lnTo>
                    <a:pt x="20311" y="8380922"/>
                  </a:lnTo>
                  <a:lnTo>
                    <a:pt x="87342" y="8380922"/>
                  </a:lnTo>
                  <a:lnTo>
                    <a:pt x="87342" y="8397172"/>
                  </a:lnTo>
                  <a:close/>
                </a:path>
                <a:path w="5076190" h="8681720">
                  <a:moveTo>
                    <a:pt x="34531" y="8407329"/>
                  </a:moveTo>
                  <a:lnTo>
                    <a:pt x="20311" y="8407329"/>
                  </a:lnTo>
                  <a:lnTo>
                    <a:pt x="20311" y="8397172"/>
                  </a:lnTo>
                  <a:lnTo>
                    <a:pt x="34531" y="8397172"/>
                  </a:lnTo>
                  <a:lnTo>
                    <a:pt x="34531" y="8407329"/>
                  </a:lnTo>
                  <a:close/>
                </a:path>
                <a:path w="5076190" h="8681720">
                  <a:moveTo>
                    <a:pt x="2029" y="8559672"/>
                  </a:moveTo>
                  <a:lnTo>
                    <a:pt x="2029" y="8537328"/>
                  </a:lnTo>
                  <a:lnTo>
                    <a:pt x="20311" y="8529203"/>
                  </a:lnTo>
                  <a:lnTo>
                    <a:pt x="20311" y="8494672"/>
                  </a:lnTo>
                  <a:lnTo>
                    <a:pt x="2029" y="8486547"/>
                  </a:lnTo>
                  <a:lnTo>
                    <a:pt x="2029" y="8466234"/>
                  </a:lnTo>
                  <a:lnTo>
                    <a:pt x="82851" y="8502797"/>
                  </a:lnTo>
                  <a:lnTo>
                    <a:pt x="36561" y="8502797"/>
                  </a:lnTo>
                  <a:lnTo>
                    <a:pt x="36561" y="8523109"/>
                  </a:lnTo>
                  <a:lnTo>
                    <a:pt x="82851" y="8523109"/>
                  </a:lnTo>
                  <a:lnTo>
                    <a:pt x="2029" y="8559672"/>
                  </a:lnTo>
                  <a:close/>
                </a:path>
                <a:path w="5076190" h="8681720">
                  <a:moveTo>
                    <a:pt x="82851" y="8523109"/>
                  </a:moveTo>
                  <a:lnTo>
                    <a:pt x="36561" y="8523109"/>
                  </a:lnTo>
                  <a:lnTo>
                    <a:pt x="62967" y="8512954"/>
                  </a:lnTo>
                  <a:lnTo>
                    <a:pt x="36561" y="8502797"/>
                  </a:lnTo>
                  <a:lnTo>
                    <a:pt x="82851" y="8502797"/>
                  </a:lnTo>
                  <a:lnTo>
                    <a:pt x="87342" y="8504829"/>
                  </a:lnTo>
                  <a:lnTo>
                    <a:pt x="87342" y="8521078"/>
                  </a:lnTo>
                  <a:lnTo>
                    <a:pt x="82851" y="852310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470315" y="487797"/>
            <a:ext cx="7813675" cy="1244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0" dirty="0"/>
              <a:t>INTRODUCTION</a:t>
            </a:r>
          </a:p>
        </p:txBody>
      </p:sp>
      <p:pic>
        <p:nvPicPr>
          <p:cNvPr id="8" name="object 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935945" y="2487504"/>
            <a:ext cx="95250" cy="95249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935945" y="4984322"/>
            <a:ext cx="95250" cy="95249"/>
          </a:xfrm>
          <a:prstGeom prst="rect">
            <a:avLst/>
          </a:prstGeom>
        </p:spPr>
      </p:pic>
      <p:sp>
        <p:nvSpPr>
          <p:cNvPr id="10" name="object 10"/>
          <p:cNvSpPr txBox="1"/>
          <p:nvPr/>
        </p:nvSpPr>
        <p:spPr>
          <a:xfrm>
            <a:off x="1167621" y="2233497"/>
            <a:ext cx="7419340" cy="5151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24130">
              <a:lnSpc>
                <a:spcPct val="114999"/>
              </a:lnSpc>
              <a:spcBef>
                <a:spcPts val="100"/>
              </a:spcBef>
            </a:pPr>
            <a:r>
              <a:rPr sz="2500" dirty="0">
                <a:solidFill>
                  <a:srgbClr val="FFFFFF"/>
                </a:solidFill>
                <a:latin typeface="Arial MT"/>
                <a:cs typeface="Arial MT"/>
              </a:rPr>
              <a:t>Emotions</a:t>
            </a:r>
            <a:r>
              <a:rPr sz="250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500" dirty="0">
                <a:solidFill>
                  <a:srgbClr val="FFFFFF"/>
                </a:solidFill>
                <a:latin typeface="Arial MT"/>
                <a:cs typeface="Arial MT"/>
              </a:rPr>
              <a:t>are</a:t>
            </a:r>
            <a:r>
              <a:rPr sz="25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500" dirty="0">
                <a:solidFill>
                  <a:srgbClr val="FFFFFF"/>
                </a:solidFill>
                <a:latin typeface="Arial MT"/>
                <a:cs typeface="Arial MT"/>
              </a:rPr>
              <a:t>universal,</a:t>
            </a:r>
            <a:r>
              <a:rPr sz="250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500" dirty="0">
                <a:solidFill>
                  <a:srgbClr val="FFFFFF"/>
                </a:solidFill>
                <a:latin typeface="Arial MT"/>
                <a:cs typeface="Arial MT"/>
              </a:rPr>
              <a:t>but</a:t>
            </a:r>
            <a:r>
              <a:rPr sz="25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500" dirty="0">
                <a:solidFill>
                  <a:srgbClr val="FFFFFF"/>
                </a:solidFill>
                <a:latin typeface="Arial MT"/>
                <a:cs typeface="Arial MT"/>
              </a:rPr>
              <a:t>the</a:t>
            </a:r>
            <a:r>
              <a:rPr sz="250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500" dirty="0">
                <a:solidFill>
                  <a:srgbClr val="FFFFFF"/>
                </a:solidFill>
                <a:latin typeface="Arial MT"/>
                <a:cs typeface="Arial MT"/>
              </a:rPr>
              <a:t>way</a:t>
            </a:r>
            <a:r>
              <a:rPr sz="25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500" dirty="0">
                <a:solidFill>
                  <a:srgbClr val="FFFFFF"/>
                </a:solidFill>
                <a:latin typeface="Arial MT"/>
                <a:cs typeface="Arial MT"/>
              </a:rPr>
              <a:t>we</a:t>
            </a:r>
            <a:r>
              <a:rPr sz="250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500" spc="-10" dirty="0">
                <a:solidFill>
                  <a:srgbClr val="FFFFFF"/>
                </a:solidFill>
                <a:latin typeface="Arial MT"/>
                <a:cs typeface="Arial MT"/>
              </a:rPr>
              <a:t>express </a:t>
            </a:r>
            <a:r>
              <a:rPr sz="2500" dirty="0">
                <a:solidFill>
                  <a:srgbClr val="FFFFFF"/>
                </a:solidFill>
                <a:latin typeface="Arial MT"/>
                <a:cs typeface="Arial MT"/>
              </a:rPr>
              <a:t>them</a:t>
            </a:r>
            <a:r>
              <a:rPr sz="25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500" dirty="0">
                <a:solidFill>
                  <a:srgbClr val="FFFFFF"/>
                </a:solidFill>
                <a:latin typeface="Arial MT"/>
                <a:cs typeface="Arial MT"/>
              </a:rPr>
              <a:t>varies</a:t>
            </a:r>
            <a:r>
              <a:rPr sz="25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500" dirty="0">
                <a:solidFill>
                  <a:srgbClr val="FFFFFF"/>
                </a:solidFill>
                <a:latin typeface="Arial MT"/>
                <a:cs typeface="Arial MT"/>
              </a:rPr>
              <a:t>from</a:t>
            </a:r>
            <a:r>
              <a:rPr sz="25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500" dirty="0">
                <a:solidFill>
                  <a:srgbClr val="FFFFFF"/>
                </a:solidFill>
                <a:latin typeface="Arial MT"/>
                <a:cs typeface="Arial MT"/>
              </a:rPr>
              <a:t>culture</a:t>
            </a:r>
            <a:r>
              <a:rPr sz="250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500" dirty="0">
                <a:solidFill>
                  <a:srgbClr val="FFFFFF"/>
                </a:solidFill>
                <a:latin typeface="Arial MT"/>
                <a:cs typeface="Arial MT"/>
              </a:rPr>
              <a:t>to</a:t>
            </a:r>
            <a:r>
              <a:rPr sz="25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500" dirty="0">
                <a:solidFill>
                  <a:srgbClr val="FFFFFF"/>
                </a:solidFill>
                <a:latin typeface="Arial MT"/>
                <a:cs typeface="Arial MT"/>
              </a:rPr>
              <a:t>culture.</a:t>
            </a:r>
            <a:r>
              <a:rPr sz="25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500" dirty="0">
                <a:solidFill>
                  <a:srgbClr val="FFFFFF"/>
                </a:solidFill>
                <a:latin typeface="Arial MT"/>
                <a:cs typeface="Arial MT"/>
              </a:rPr>
              <a:t>This</a:t>
            </a:r>
            <a:r>
              <a:rPr sz="250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500" dirty="0">
                <a:solidFill>
                  <a:srgbClr val="FFFFFF"/>
                </a:solidFill>
                <a:latin typeface="Arial MT"/>
                <a:cs typeface="Arial MT"/>
              </a:rPr>
              <a:t>project</a:t>
            </a:r>
            <a:r>
              <a:rPr sz="25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500" spc="-20" dirty="0">
                <a:solidFill>
                  <a:srgbClr val="FFFFFF"/>
                </a:solidFill>
                <a:latin typeface="Arial MT"/>
                <a:cs typeface="Arial MT"/>
              </a:rPr>
              <a:t>aims </a:t>
            </a:r>
            <a:r>
              <a:rPr sz="2500" dirty="0">
                <a:solidFill>
                  <a:srgbClr val="FFFFFF"/>
                </a:solidFill>
                <a:latin typeface="Arial MT"/>
                <a:cs typeface="Arial MT"/>
              </a:rPr>
              <a:t>to</a:t>
            </a:r>
            <a:r>
              <a:rPr sz="250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500" dirty="0">
                <a:solidFill>
                  <a:srgbClr val="FFFFFF"/>
                </a:solidFill>
                <a:latin typeface="Arial MT"/>
                <a:cs typeface="Arial MT"/>
              </a:rPr>
              <a:t>create</a:t>
            </a:r>
            <a:r>
              <a:rPr sz="25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500" dirty="0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sz="25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500" dirty="0">
                <a:solidFill>
                  <a:srgbClr val="FFFFFF"/>
                </a:solidFill>
                <a:latin typeface="Arial MT"/>
                <a:cs typeface="Arial MT"/>
              </a:rPr>
              <a:t>system</a:t>
            </a:r>
            <a:r>
              <a:rPr sz="25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500" dirty="0">
                <a:solidFill>
                  <a:srgbClr val="FFFFFF"/>
                </a:solidFill>
                <a:latin typeface="Arial MT"/>
                <a:cs typeface="Arial MT"/>
              </a:rPr>
              <a:t>that</a:t>
            </a:r>
            <a:r>
              <a:rPr sz="25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500" dirty="0">
                <a:solidFill>
                  <a:srgbClr val="FFFFFF"/>
                </a:solidFill>
                <a:latin typeface="Arial MT"/>
                <a:cs typeface="Arial MT"/>
              </a:rPr>
              <a:t>takes</a:t>
            </a:r>
            <a:r>
              <a:rPr sz="25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500" dirty="0">
                <a:solidFill>
                  <a:srgbClr val="FFFFFF"/>
                </a:solidFill>
                <a:latin typeface="Arial MT"/>
                <a:cs typeface="Arial MT"/>
              </a:rPr>
              <a:t>into</a:t>
            </a:r>
            <a:r>
              <a:rPr sz="25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500" spc="-10" dirty="0">
                <a:solidFill>
                  <a:srgbClr val="FFFFFF"/>
                </a:solidFill>
                <a:latin typeface="Arial MT"/>
                <a:cs typeface="Arial MT"/>
              </a:rPr>
              <a:t>consideration </a:t>
            </a:r>
            <a:r>
              <a:rPr sz="2500" dirty="0">
                <a:solidFill>
                  <a:srgbClr val="FFFFFF"/>
                </a:solidFill>
                <a:latin typeface="Arial MT"/>
                <a:cs typeface="Arial MT"/>
              </a:rPr>
              <a:t>these</a:t>
            </a:r>
            <a:r>
              <a:rPr sz="250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500" dirty="0">
                <a:solidFill>
                  <a:srgbClr val="FFFFFF"/>
                </a:solidFill>
                <a:latin typeface="Arial MT"/>
                <a:cs typeface="Arial MT"/>
              </a:rPr>
              <a:t>variations</a:t>
            </a:r>
            <a:r>
              <a:rPr sz="250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500" dirty="0">
                <a:solidFill>
                  <a:srgbClr val="FFFFFF"/>
                </a:solidFill>
                <a:latin typeface="Arial MT"/>
                <a:cs typeface="Arial MT"/>
              </a:rPr>
              <a:t>in</a:t>
            </a:r>
            <a:r>
              <a:rPr sz="250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500" dirty="0">
                <a:solidFill>
                  <a:srgbClr val="FFFFFF"/>
                </a:solidFill>
                <a:latin typeface="Arial MT"/>
                <a:cs typeface="Arial MT"/>
              </a:rPr>
              <a:t>order</a:t>
            </a:r>
            <a:r>
              <a:rPr sz="250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500" dirty="0">
                <a:solidFill>
                  <a:srgbClr val="FFFFFF"/>
                </a:solidFill>
                <a:latin typeface="Arial MT"/>
                <a:cs typeface="Arial MT"/>
              </a:rPr>
              <a:t>to</a:t>
            </a:r>
            <a:r>
              <a:rPr sz="250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500" dirty="0">
                <a:solidFill>
                  <a:srgbClr val="FFFFFF"/>
                </a:solidFill>
                <a:latin typeface="Arial MT"/>
                <a:cs typeface="Arial MT"/>
              </a:rPr>
              <a:t>accurately</a:t>
            </a:r>
            <a:r>
              <a:rPr sz="250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500" spc="-10" dirty="0">
                <a:solidFill>
                  <a:srgbClr val="FFFFFF"/>
                </a:solidFill>
                <a:latin typeface="Arial MT"/>
                <a:cs typeface="Arial MT"/>
              </a:rPr>
              <a:t>recognize </a:t>
            </a:r>
            <a:r>
              <a:rPr sz="2500" dirty="0">
                <a:solidFill>
                  <a:srgbClr val="FFFFFF"/>
                </a:solidFill>
                <a:latin typeface="Arial MT"/>
                <a:cs typeface="Arial MT"/>
              </a:rPr>
              <a:t>emotions</a:t>
            </a:r>
            <a:r>
              <a:rPr sz="25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500" dirty="0">
                <a:solidFill>
                  <a:srgbClr val="FFFFFF"/>
                </a:solidFill>
                <a:latin typeface="Arial MT"/>
                <a:cs typeface="Arial MT"/>
              </a:rPr>
              <a:t>in</a:t>
            </a:r>
            <a:r>
              <a:rPr sz="250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500" spc="-20" dirty="0">
                <a:solidFill>
                  <a:srgbClr val="FFFFFF"/>
                </a:solidFill>
                <a:latin typeface="Arial MT"/>
                <a:cs typeface="Arial MT"/>
              </a:rPr>
              <a:t>text.</a:t>
            </a:r>
            <a:endParaRPr sz="2500" dirty="0">
              <a:latin typeface="Arial MT"/>
              <a:cs typeface="Arial MT"/>
            </a:endParaRPr>
          </a:p>
          <a:p>
            <a:pPr marL="12700" marR="5080">
              <a:lnSpc>
                <a:spcPct val="114999"/>
              </a:lnSpc>
              <a:spcBef>
                <a:spcPts val="2410"/>
              </a:spcBef>
            </a:pPr>
            <a:r>
              <a:rPr sz="2500" dirty="0">
                <a:solidFill>
                  <a:srgbClr val="FFFFFF"/>
                </a:solidFill>
                <a:latin typeface="Arial MT"/>
                <a:cs typeface="Arial MT"/>
              </a:rPr>
              <a:t>Recognizing</a:t>
            </a:r>
            <a:r>
              <a:rPr sz="2500" spc="-4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500" dirty="0">
                <a:solidFill>
                  <a:srgbClr val="FFFFFF"/>
                </a:solidFill>
                <a:latin typeface="Arial MT"/>
                <a:cs typeface="Arial MT"/>
              </a:rPr>
              <a:t>and</a:t>
            </a:r>
            <a:r>
              <a:rPr sz="2500" spc="-4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500" dirty="0">
                <a:solidFill>
                  <a:srgbClr val="FFFFFF"/>
                </a:solidFill>
                <a:latin typeface="Arial MT"/>
                <a:cs typeface="Arial MT"/>
              </a:rPr>
              <a:t>expressing</a:t>
            </a:r>
            <a:r>
              <a:rPr sz="2500" spc="-4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500" dirty="0">
                <a:solidFill>
                  <a:srgbClr val="FFFFFF"/>
                </a:solidFill>
                <a:latin typeface="Arial MT"/>
                <a:cs typeface="Arial MT"/>
              </a:rPr>
              <a:t>emotions</a:t>
            </a:r>
            <a:r>
              <a:rPr sz="2500" spc="-4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500" spc="-10" dirty="0">
                <a:solidFill>
                  <a:srgbClr val="FFFFFF"/>
                </a:solidFill>
                <a:latin typeface="Arial MT"/>
                <a:cs typeface="Arial MT"/>
              </a:rPr>
              <a:t>across </a:t>
            </a:r>
            <a:r>
              <a:rPr sz="2500" dirty="0">
                <a:solidFill>
                  <a:srgbClr val="FFFFFF"/>
                </a:solidFill>
                <a:latin typeface="Arial MT"/>
                <a:cs typeface="Arial MT"/>
              </a:rPr>
              <a:t>multiple</a:t>
            </a:r>
            <a:r>
              <a:rPr sz="2500" spc="-5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500" dirty="0">
                <a:solidFill>
                  <a:srgbClr val="FFFFFF"/>
                </a:solidFill>
                <a:latin typeface="Arial MT"/>
                <a:cs typeface="Arial MT"/>
              </a:rPr>
              <a:t>languages</a:t>
            </a:r>
            <a:r>
              <a:rPr sz="2500" spc="-4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500" dirty="0">
                <a:solidFill>
                  <a:srgbClr val="FFFFFF"/>
                </a:solidFill>
                <a:latin typeface="Arial MT"/>
                <a:cs typeface="Arial MT"/>
              </a:rPr>
              <a:t>involves</a:t>
            </a:r>
            <a:r>
              <a:rPr sz="2500" spc="-4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500" dirty="0">
                <a:solidFill>
                  <a:srgbClr val="FFFFFF"/>
                </a:solidFill>
                <a:latin typeface="Arial MT"/>
                <a:cs typeface="Arial MT"/>
              </a:rPr>
              <a:t>understanding</a:t>
            </a:r>
            <a:r>
              <a:rPr sz="2500" spc="-4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500" spc="-10" dirty="0">
                <a:solidFill>
                  <a:srgbClr val="FFFFFF"/>
                </a:solidFill>
                <a:latin typeface="Arial MT"/>
                <a:cs typeface="Arial MT"/>
              </a:rPr>
              <a:t>linguistic </a:t>
            </a:r>
            <a:r>
              <a:rPr sz="2500" dirty="0">
                <a:solidFill>
                  <a:srgbClr val="FFFFFF"/>
                </a:solidFill>
                <a:latin typeface="Arial MT"/>
                <a:cs typeface="Arial MT"/>
              </a:rPr>
              <a:t>and</a:t>
            </a:r>
            <a:r>
              <a:rPr sz="2500" spc="-4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500" dirty="0">
                <a:solidFill>
                  <a:srgbClr val="FFFFFF"/>
                </a:solidFill>
                <a:latin typeface="Arial MT"/>
                <a:cs typeface="Arial MT"/>
              </a:rPr>
              <a:t>cultural</a:t>
            </a:r>
            <a:r>
              <a:rPr sz="2500" spc="-4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500" dirty="0">
                <a:solidFill>
                  <a:srgbClr val="FFFFFF"/>
                </a:solidFill>
                <a:latin typeface="Arial MT"/>
                <a:cs typeface="Arial MT"/>
              </a:rPr>
              <a:t>variations</a:t>
            </a:r>
            <a:r>
              <a:rPr sz="25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500" dirty="0">
                <a:solidFill>
                  <a:srgbClr val="FFFFFF"/>
                </a:solidFill>
                <a:latin typeface="Arial MT"/>
                <a:cs typeface="Arial MT"/>
              </a:rPr>
              <a:t>in</a:t>
            </a:r>
            <a:r>
              <a:rPr sz="2500" spc="-4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500" dirty="0">
                <a:solidFill>
                  <a:srgbClr val="FFFFFF"/>
                </a:solidFill>
                <a:latin typeface="Arial MT"/>
                <a:cs typeface="Arial MT"/>
              </a:rPr>
              <a:t>emotional</a:t>
            </a:r>
            <a:r>
              <a:rPr sz="2500" spc="-4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500" dirty="0">
                <a:solidFill>
                  <a:srgbClr val="FFFFFF"/>
                </a:solidFill>
                <a:latin typeface="Arial MT"/>
                <a:cs typeface="Arial MT"/>
              </a:rPr>
              <a:t>expression.</a:t>
            </a:r>
            <a:r>
              <a:rPr sz="25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500" spc="-20" dirty="0">
                <a:solidFill>
                  <a:srgbClr val="FFFFFF"/>
                </a:solidFill>
                <a:latin typeface="Arial MT"/>
                <a:cs typeface="Arial MT"/>
              </a:rPr>
              <a:t>This </a:t>
            </a:r>
            <a:r>
              <a:rPr sz="2500" dirty="0">
                <a:solidFill>
                  <a:srgbClr val="FFFFFF"/>
                </a:solidFill>
                <a:latin typeface="Arial MT"/>
                <a:cs typeface="Arial MT"/>
              </a:rPr>
              <a:t>project</a:t>
            </a:r>
            <a:r>
              <a:rPr sz="2500" spc="-4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500" dirty="0">
                <a:solidFill>
                  <a:srgbClr val="FFFFFF"/>
                </a:solidFill>
                <a:latin typeface="Arial MT"/>
                <a:cs typeface="Arial MT"/>
              </a:rPr>
              <a:t>proposes</a:t>
            </a:r>
            <a:r>
              <a:rPr sz="2500" spc="-4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500" dirty="0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sz="25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500" dirty="0">
                <a:solidFill>
                  <a:srgbClr val="FFFFFF"/>
                </a:solidFill>
                <a:latin typeface="Arial MT"/>
                <a:cs typeface="Arial MT"/>
              </a:rPr>
              <a:t>model</a:t>
            </a:r>
            <a:r>
              <a:rPr sz="25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500" dirty="0">
                <a:solidFill>
                  <a:srgbClr val="FFFFFF"/>
                </a:solidFill>
                <a:latin typeface="Arial MT"/>
                <a:cs typeface="Arial MT"/>
              </a:rPr>
              <a:t>that</a:t>
            </a:r>
            <a:r>
              <a:rPr sz="2500" spc="-4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500" spc="-10" dirty="0">
                <a:solidFill>
                  <a:srgbClr val="FFFFFF"/>
                </a:solidFill>
                <a:latin typeface="Arial MT"/>
                <a:cs typeface="Arial MT"/>
              </a:rPr>
              <a:t>accurately </a:t>
            </a:r>
            <a:r>
              <a:rPr sz="2500" dirty="0">
                <a:solidFill>
                  <a:srgbClr val="FFFFFF"/>
                </a:solidFill>
                <a:latin typeface="Arial MT"/>
                <a:cs typeface="Arial MT"/>
              </a:rPr>
              <a:t>recognizes</a:t>
            </a:r>
            <a:r>
              <a:rPr sz="25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500" dirty="0">
                <a:solidFill>
                  <a:srgbClr val="FFFFFF"/>
                </a:solidFill>
                <a:latin typeface="Arial MT"/>
                <a:cs typeface="Arial MT"/>
              </a:rPr>
              <a:t>and</a:t>
            </a:r>
            <a:r>
              <a:rPr sz="25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500" dirty="0">
                <a:solidFill>
                  <a:srgbClr val="FFFFFF"/>
                </a:solidFill>
                <a:latin typeface="Arial MT"/>
                <a:cs typeface="Arial MT"/>
              </a:rPr>
              <a:t>expresses</a:t>
            </a:r>
            <a:r>
              <a:rPr sz="25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500" dirty="0">
                <a:solidFill>
                  <a:srgbClr val="FFFFFF"/>
                </a:solidFill>
                <a:latin typeface="Arial MT"/>
                <a:cs typeface="Arial MT"/>
              </a:rPr>
              <a:t>emotions</a:t>
            </a:r>
            <a:r>
              <a:rPr sz="25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500" dirty="0">
                <a:solidFill>
                  <a:srgbClr val="FFFFFF"/>
                </a:solidFill>
                <a:latin typeface="Arial MT"/>
                <a:cs typeface="Arial MT"/>
              </a:rPr>
              <a:t>in</a:t>
            </a:r>
            <a:r>
              <a:rPr sz="250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500" dirty="0">
                <a:solidFill>
                  <a:srgbClr val="FFFFFF"/>
                </a:solidFill>
                <a:latin typeface="Arial MT"/>
                <a:cs typeface="Arial MT"/>
              </a:rPr>
              <a:t>text</a:t>
            </a:r>
            <a:r>
              <a:rPr sz="25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500" spc="-10" dirty="0">
                <a:solidFill>
                  <a:srgbClr val="FFFFFF"/>
                </a:solidFill>
                <a:latin typeface="Arial MT"/>
                <a:cs typeface="Arial MT"/>
              </a:rPr>
              <a:t>across </a:t>
            </a:r>
            <a:r>
              <a:rPr sz="2500" dirty="0">
                <a:solidFill>
                  <a:srgbClr val="FFFFFF"/>
                </a:solidFill>
                <a:latin typeface="Arial MT"/>
                <a:cs typeface="Arial MT"/>
              </a:rPr>
              <a:t>diverse</a:t>
            </a:r>
            <a:r>
              <a:rPr sz="25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500" spc="-10" dirty="0">
                <a:solidFill>
                  <a:srgbClr val="FFFFFF"/>
                </a:solidFill>
                <a:latin typeface="Arial MT"/>
                <a:cs typeface="Arial MT"/>
              </a:rPr>
              <a:t>languages.</a:t>
            </a:r>
            <a:endParaRPr sz="2500" dirty="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74079" y="3148473"/>
            <a:ext cx="3943413" cy="2628942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732373" y="3148473"/>
            <a:ext cx="3943413" cy="2628942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9294913" y="3148473"/>
            <a:ext cx="3943413" cy="2628942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3857451" y="3148473"/>
            <a:ext cx="3943413" cy="2628942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61432" y="66188"/>
            <a:ext cx="11652250" cy="28638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6399"/>
              </a:lnSpc>
              <a:spcBef>
                <a:spcPts val="100"/>
              </a:spcBef>
            </a:pPr>
            <a:r>
              <a:rPr dirty="0"/>
              <a:t>IMPLICATIONS</a:t>
            </a:r>
            <a:r>
              <a:rPr spc="-215" dirty="0"/>
              <a:t> </a:t>
            </a:r>
            <a:r>
              <a:rPr dirty="0"/>
              <a:t>IN</a:t>
            </a:r>
            <a:r>
              <a:rPr spc="-215" dirty="0"/>
              <a:t> </a:t>
            </a:r>
            <a:r>
              <a:rPr spc="-20" dirty="0"/>
              <a:t>REAL LIFE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1170041" y="6023423"/>
            <a:ext cx="1951989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10" dirty="0">
                <a:solidFill>
                  <a:srgbClr val="FFFFFF"/>
                </a:solidFill>
                <a:latin typeface="Arial MT"/>
                <a:cs typeface="Arial MT"/>
              </a:rPr>
              <a:t>BUSINESS</a:t>
            </a:r>
            <a:endParaRPr sz="3000">
              <a:latin typeface="Arial MT"/>
              <a:cs typeface="Arial MT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61432" y="6891749"/>
            <a:ext cx="3780154" cy="17875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5599"/>
              </a:lnSpc>
              <a:spcBef>
                <a:spcPts val="100"/>
              </a:spcBef>
            </a:pP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The</a:t>
            </a:r>
            <a:r>
              <a:rPr sz="2000" spc="-5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ability</a:t>
            </a:r>
            <a:r>
              <a:rPr sz="2000" spc="-5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to</a:t>
            </a:r>
            <a:r>
              <a:rPr sz="2000" spc="-4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accurately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understand</a:t>
            </a:r>
            <a:r>
              <a:rPr sz="2000" spc="-1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emotions</a:t>
            </a:r>
            <a:r>
              <a:rPr sz="2000" spc="-10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across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different</a:t>
            </a:r>
            <a:r>
              <a:rPr sz="2000" spc="-8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languages</a:t>
            </a:r>
            <a:r>
              <a:rPr sz="2000" spc="-8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is</a:t>
            </a:r>
            <a:r>
              <a:rPr sz="2000" spc="-8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essential</a:t>
            </a:r>
            <a:r>
              <a:rPr sz="2000" spc="-8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25" dirty="0">
                <a:solidFill>
                  <a:srgbClr val="FFFFFF"/>
                </a:solidFill>
                <a:latin typeface="Arial MT"/>
                <a:cs typeface="Arial MT"/>
              </a:rPr>
              <a:t>in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sz="200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globalized</a:t>
            </a:r>
            <a:r>
              <a:rPr sz="200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business environment.</a:t>
            </a:r>
            <a:endParaRPr sz="2000">
              <a:latin typeface="Arial MT"/>
              <a:cs typeface="Arial MT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336322" y="6032853"/>
            <a:ext cx="273558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FFFFFF"/>
                </a:solidFill>
                <a:latin typeface="Arial MT"/>
                <a:cs typeface="Arial MT"/>
              </a:rPr>
              <a:t>SOCIAL </a:t>
            </a:r>
            <a:r>
              <a:rPr sz="3000" spc="-10" dirty="0">
                <a:solidFill>
                  <a:srgbClr val="FFFFFF"/>
                </a:solidFill>
                <a:latin typeface="Arial MT"/>
                <a:cs typeface="Arial MT"/>
              </a:rPr>
              <a:t>MEDIA</a:t>
            </a:r>
            <a:endParaRPr sz="3000">
              <a:latin typeface="Arial MT"/>
              <a:cs typeface="Arial MT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771909" y="6032853"/>
            <a:ext cx="298958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10" dirty="0">
                <a:solidFill>
                  <a:srgbClr val="FFFFFF"/>
                </a:solidFill>
                <a:latin typeface="Arial MT"/>
                <a:cs typeface="Arial MT"/>
              </a:rPr>
              <a:t>PHILANTHROPY</a:t>
            </a:r>
            <a:endParaRPr sz="3000">
              <a:latin typeface="Arial MT"/>
              <a:cs typeface="Arial MT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5075613" y="6023423"/>
            <a:ext cx="150749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10" dirty="0">
                <a:solidFill>
                  <a:srgbClr val="FFFFFF"/>
                </a:solidFill>
                <a:latin typeface="Arial MT"/>
                <a:cs typeface="Arial MT"/>
              </a:rPr>
              <a:t>TRAVEL</a:t>
            </a:r>
            <a:endParaRPr sz="3000">
              <a:latin typeface="Arial MT"/>
              <a:cs typeface="Arial MT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4719727" y="6891749"/>
            <a:ext cx="3653790" cy="21399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5599"/>
              </a:lnSpc>
              <a:spcBef>
                <a:spcPts val="100"/>
              </a:spcBef>
            </a:pP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sz="2000" spc="-4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multilingual</a:t>
            </a:r>
            <a:r>
              <a:rPr sz="2000" spc="-4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system</a:t>
            </a:r>
            <a:r>
              <a:rPr sz="2000" spc="-4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could</a:t>
            </a:r>
            <a:r>
              <a:rPr sz="2000" spc="-4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20" dirty="0">
                <a:solidFill>
                  <a:srgbClr val="FFFFFF"/>
                </a:solidFill>
                <a:latin typeface="Arial MT"/>
                <a:cs typeface="Arial MT"/>
              </a:rPr>
              <a:t>help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social</a:t>
            </a:r>
            <a:r>
              <a:rPr sz="2000" spc="-7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media</a:t>
            </a:r>
            <a:r>
              <a:rPr sz="2000" spc="-7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platforms</a:t>
            </a:r>
            <a:r>
              <a:rPr sz="2000" spc="-7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better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understand</a:t>
            </a:r>
            <a:r>
              <a:rPr sz="2000" spc="-8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the</a:t>
            </a:r>
            <a:r>
              <a:rPr sz="2000" spc="-8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emotions</a:t>
            </a:r>
            <a:r>
              <a:rPr sz="2000" spc="-8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behind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posts</a:t>
            </a:r>
            <a:r>
              <a:rPr sz="2000" spc="-5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in</a:t>
            </a:r>
            <a:r>
              <a:rPr sz="2000" spc="-5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different</a:t>
            </a:r>
            <a:r>
              <a:rPr sz="2000" spc="-5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languages,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resulting</a:t>
            </a:r>
            <a:r>
              <a:rPr sz="2000" spc="-6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in</a:t>
            </a:r>
            <a:r>
              <a:rPr sz="2000" spc="-6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more</a:t>
            </a:r>
            <a:r>
              <a:rPr sz="2000" spc="-6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accurate</a:t>
            </a:r>
            <a:r>
              <a:rPr sz="2000" spc="-6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25" dirty="0">
                <a:solidFill>
                  <a:srgbClr val="FFFFFF"/>
                </a:solidFill>
                <a:latin typeface="Arial MT"/>
                <a:cs typeface="Arial MT"/>
              </a:rPr>
              <a:t>and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relevant</a:t>
            </a:r>
            <a:r>
              <a:rPr sz="2000" spc="-6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content</a:t>
            </a:r>
            <a:r>
              <a:rPr sz="2000" spc="-6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for</a:t>
            </a:r>
            <a:r>
              <a:rPr sz="2000" spc="-6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users.</a:t>
            </a:r>
            <a:endParaRPr sz="2000">
              <a:latin typeface="Arial MT"/>
              <a:cs typeface="Arial MT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9282265" y="6891749"/>
            <a:ext cx="3921760" cy="17875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5599"/>
              </a:lnSpc>
              <a:spcBef>
                <a:spcPts val="100"/>
              </a:spcBef>
            </a:pP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sz="2000" spc="-5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multilingual</a:t>
            </a:r>
            <a:r>
              <a:rPr sz="2000" spc="-4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emotion</a:t>
            </a:r>
            <a:r>
              <a:rPr sz="2000" spc="-4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recognition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system</a:t>
            </a:r>
            <a:r>
              <a:rPr sz="2000" spc="-6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could</a:t>
            </a:r>
            <a:r>
              <a:rPr sz="2000" spc="-6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help</a:t>
            </a:r>
            <a:r>
              <a:rPr sz="2000" spc="-6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charities</a:t>
            </a:r>
            <a:r>
              <a:rPr sz="2000" spc="-6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better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understand</a:t>
            </a:r>
            <a:r>
              <a:rPr sz="2000" spc="-7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the</a:t>
            </a:r>
            <a:r>
              <a:rPr sz="2000" spc="-7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feelings</a:t>
            </a:r>
            <a:r>
              <a:rPr sz="2000" spc="-7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and</a:t>
            </a:r>
            <a:r>
              <a:rPr sz="2000" spc="-7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20" dirty="0">
                <a:solidFill>
                  <a:srgbClr val="FFFFFF"/>
                </a:solidFill>
                <a:latin typeface="Arial MT"/>
                <a:cs typeface="Arial MT"/>
              </a:rPr>
              <a:t>needs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of</a:t>
            </a:r>
            <a:r>
              <a:rPr sz="2000" spc="-5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people</a:t>
            </a:r>
            <a:r>
              <a:rPr sz="2000" spc="-5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from</a:t>
            </a:r>
            <a:r>
              <a:rPr sz="2000" spc="-5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different</a:t>
            </a:r>
            <a:r>
              <a:rPr sz="2000" spc="-5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parts</a:t>
            </a:r>
            <a:r>
              <a:rPr sz="2000" spc="-5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25" dirty="0">
                <a:solidFill>
                  <a:srgbClr val="FFFFFF"/>
                </a:solidFill>
                <a:latin typeface="Arial MT"/>
                <a:cs typeface="Arial MT"/>
              </a:rPr>
              <a:t>of</a:t>
            </a:r>
            <a:r>
              <a:rPr sz="2000" spc="5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the</a:t>
            </a:r>
            <a:r>
              <a:rPr sz="20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globe.</a:t>
            </a:r>
            <a:endParaRPr sz="2000">
              <a:latin typeface="Arial MT"/>
              <a:cs typeface="Arial MT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3844804" y="6891749"/>
            <a:ext cx="3850004" cy="21399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5599"/>
              </a:lnSpc>
              <a:spcBef>
                <a:spcPts val="100"/>
              </a:spcBef>
            </a:pP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Travelers</a:t>
            </a:r>
            <a:r>
              <a:rPr sz="2000" spc="-7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could</a:t>
            </a:r>
            <a:r>
              <a:rPr sz="2000" spc="-7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benefit</a:t>
            </a:r>
            <a:r>
              <a:rPr sz="2000" spc="-6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from</a:t>
            </a:r>
            <a:r>
              <a:rPr sz="2000" spc="-7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using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this</a:t>
            </a:r>
            <a:r>
              <a:rPr sz="2000" spc="-5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system</a:t>
            </a:r>
            <a:r>
              <a:rPr sz="2000" spc="-5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to</a:t>
            </a:r>
            <a:r>
              <a:rPr sz="2000" spc="-5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understand</a:t>
            </a:r>
            <a:r>
              <a:rPr sz="2000" spc="-5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25" dirty="0">
                <a:solidFill>
                  <a:srgbClr val="FFFFFF"/>
                </a:solidFill>
                <a:latin typeface="Arial MT"/>
                <a:cs typeface="Arial MT"/>
              </a:rPr>
              <a:t>and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express</a:t>
            </a:r>
            <a:r>
              <a:rPr sz="2000" spc="-6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emotions</a:t>
            </a:r>
            <a:r>
              <a:rPr sz="2000" spc="-6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in</a:t>
            </a:r>
            <a:r>
              <a:rPr sz="2000" spc="-6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foreign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languages,</a:t>
            </a:r>
            <a:r>
              <a:rPr sz="2000" spc="-9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helping</a:t>
            </a:r>
            <a:r>
              <a:rPr sz="2000" spc="-9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them</a:t>
            </a:r>
            <a:r>
              <a:rPr sz="2000" spc="-9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connect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with</a:t>
            </a:r>
            <a:r>
              <a:rPr sz="2000" spc="-7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locals</a:t>
            </a:r>
            <a:r>
              <a:rPr sz="2000" spc="-6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and</a:t>
            </a:r>
            <a:r>
              <a:rPr sz="2000" spc="-7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navigate</a:t>
            </a:r>
            <a:r>
              <a:rPr sz="2000" spc="-6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25" dirty="0">
                <a:solidFill>
                  <a:srgbClr val="FFFFFF"/>
                </a:solidFill>
                <a:latin typeface="Arial MT"/>
                <a:cs typeface="Arial MT"/>
              </a:rPr>
              <a:t>new </a:t>
            </a: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environments.</a:t>
            </a:r>
            <a:endParaRPr sz="20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76711" y="760037"/>
            <a:ext cx="16957040" cy="27454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6399"/>
              </a:lnSpc>
              <a:spcBef>
                <a:spcPts val="100"/>
              </a:spcBef>
            </a:pPr>
            <a:r>
              <a:rPr dirty="0"/>
              <a:t>Challenges</a:t>
            </a:r>
            <a:r>
              <a:rPr spc="-300" dirty="0"/>
              <a:t> </a:t>
            </a:r>
            <a:r>
              <a:rPr dirty="0"/>
              <a:t>of</a:t>
            </a:r>
            <a:r>
              <a:rPr spc="-295" dirty="0"/>
              <a:t> </a:t>
            </a:r>
            <a:r>
              <a:rPr spc="-10" dirty="0"/>
              <a:t>Emotion </a:t>
            </a:r>
            <a:r>
              <a:rPr dirty="0"/>
              <a:t>Recognition</a:t>
            </a:r>
            <a:r>
              <a:rPr spc="-300" dirty="0"/>
              <a:t> </a:t>
            </a:r>
            <a:r>
              <a:rPr dirty="0"/>
              <a:t>and</a:t>
            </a:r>
            <a:r>
              <a:rPr spc="-295" dirty="0"/>
              <a:t> </a:t>
            </a:r>
            <a:r>
              <a:rPr spc="-10" dirty="0"/>
              <a:t>Expression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36084" y="4356899"/>
            <a:ext cx="3900804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FFFFFF"/>
                </a:solidFill>
                <a:latin typeface="Arial MT"/>
                <a:cs typeface="Arial MT"/>
              </a:rPr>
              <a:t>1.Translation </a:t>
            </a:r>
            <a:r>
              <a:rPr sz="3000" spc="-10" dirty="0">
                <a:solidFill>
                  <a:srgbClr val="FFFFFF"/>
                </a:solidFill>
                <a:latin typeface="Arial MT"/>
                <a:cs typeface="Arial MT"/>
              </a:rPr>
              <a:t>Accuracy</a:t>
            </a:r>
            <a:endParaRPr sz="3000">
              <a:latin typeface="Arial MT"/>
              <a:cs typeface="Arial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917066" y="4356899"/>
            <a:ext cx="368935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FFFFFF"/>
                </a:solidFill>
                <a:latin typeface="Arial MT"/>
                <a:cs typeface="Arial MT"/>
              </a:rPr>
              <a:t>2.Cultural </a:t>
            </a:r>
            <a:r>
              <a:rPr sz="3000" spc="-10" dirty="0">
                <a:solidFill>
                  <a:srgbClr val="FFFFFF"/>
                </a:solidFill>
                <a:latin typeface="Arial MT"/>
                <a:cs typeface="Arial MT"/>
              </a:rPr>
              <a:t>Differences</a:t>
            </a:r>
            <a:endParaRPr sz="3000">
              <a:latin typeface="Arial MT"/>
              <a:cs typeface="Arial MT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2622845" y="4356899"/>
            <a:ext cx="402907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FFFFFF"/>
                </a:solidFill>
                <a:latin typeface="Arial MT"/>
                <a:cs typeface="Arial MT"/>
              </a:rPr>
              <a:t>3.Language </a:t>
            </a:r>
            <a:r>
              <a:rPr sz="3000" spc="-10" dirty="0">
                <a:solidFill>
                  <a:srgbClr val="FFFFFF"/>
                </a:solidFill>
                <a:latin typeface="Arial MT"/>
                <a:cs typeface="Arial MT"/>
              </a:rPr>
              <a:t>Complexity</a:t>
            </a:r>
            <a:endParaRPr sz="3000">
              <a:latin typeface="Arial MT"/>
              <a:cs typeface="Arial MT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36084" y="5506237"/>
            <a:ext cx="3680460" cy="1435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5599"/>
              </a:lnSpc>
              <a:spcBef>
                <a:spcPts val="100"/>
              </a:spcBef>
            </a:pP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Translation</a:t>
            </a:r>
            <a:r>
              <a:rPr sz="2000" spc="-7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errors</a:t>
            </a:r>
            <a:r>
              <a:rPr sz="2000" spc="-7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can</a:t>
            </a:r>
            <a:r>
              <a:rPr sz="2000" spc="-7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20" dirty="0">
                <a:solidFill>
                  <a:srgbClr val="FFFFFF"/>
                </a:solidFill>
                <a:latin typeface="Arial MT"/>
                <a:cs typeface="Arial MT"/>
              </a:rPr>
              <a:t>cause </a:t>
            </a: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misunderstandings</a:t>
            </a:r>
            <a:r>
              <a:rPr sz="200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25" dirty="0">
                <a:solidFill>
                  <a:srgbClr val="FFFFFF"/>
                </a:solidFill>
                <a:latin typeface="Arial MT"/>
                <a:cs typeface="Arial MT"/>
              </a:rPr>
              <a:t>or </a:t>
            </a: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misinterpretations</a:t>
            </a:r>
            <a:r>
              <a:rPr sz="20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of</a:t>
            </a:r>
            <a:r>
              <a:rPr sz="20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emotions</a:t>
            </a:r>
            <a:r>
              <a:rPr sz="20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25" dirty="0">
                <a:solidFill>
                  <a:srgbClr val="FFFFFF"/>
                </a:solidFill>
                <a:latin typeface="Arial MT"/>
                <a:cs typeface="Arial MT"/>
              </a:rPr>
              <a:t>in </a:t>
            </a: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text.</a:t>
            </a:r>
            <a:endParaRPr sz="2000">
              <a:latin typeface="Arial MT"/>
              <a:cs typeface="Arial MT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917066" y="5506237"/>
            <a:ext cx="3765550" cy="1435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15599"/>
              </a:lnSpc>
              <a:spcBef>
                <a:spcPts val="100"/>
              </a:spcBef>
            </a:pP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Emotional</a:t>
            </a:r>
            <a:r>
              <a:rPr sz="2000" spc="-9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expressions</a:t>
            </a:r>
            <a:r>
              <a:rPr sz="2000" spc="-8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may</a:t>
            </a:r>
            <a:r>
              <a:rPr sz="2000" spc="-9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differ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across</a:t>
            </a:r>
            <a:r>
              <a:rPr sz="2000" spc="-5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cultures,</a:t>
            </a:r>
            <a:r>
              <a:rPr sz="2000" spc="-5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making</a:t>
            </a:r>
            <a:r>
              <a:rPr sz="2000" spc="-5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it</a:t>
            </a:r>
            <a:r>
              <a:rPr sz="2000" spc="-5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difficult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to</a:t>
            </a:r>
            <a:r>
              <a:rPr sz="2000" spc="-7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accurately</a:t>
            </a:r>
            <a:r>
              <a:rPr sz="2000" spc="-7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recognize</a:t>
            </a:r>
            <a:r>
              <a:rPr sz="2000" spc="-7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emotions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in</a:t>
            </a:r>
            <a:r>
              <a:rPr sz="20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text.</a:t>
            </a:r>
            <a:endParaRPr sz="2000">
              <a:latin typeface="Arial MT"/>
              <a:cs typeface="Arial MT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2744109" y="5506237"/>
            <a:ext cx="3850004" cy="17875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5599"/>
              </a:lnSpc>
              <a:spcBef>
                <a:spcPts val="100"/>
              </a:spcBef>
            </a:pP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Some</a:t>
            </a:r>
            <a:r>
              <a:rPr sz="2000" spc="-7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languages</a:t>
            </a:r>
            <a:r>
              <a:rPr sz="2000" spc="-6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may</a:t>
            </a:r>
            <a:r>
              <a:rPr sz="2000" spc="-7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have</a:t>
            </a:r>
            <a:r>
              <a:rPr sz="2000" spc="-6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20" dirty="0">
                <a:solidFill>
                  <a:srgbClr val="FFFFFF"/>
                </a:solidFill>
                <a:latin typeface="Arial MT"/>
                <a:cs typeface="Arial MT"/>
              </a:rPr>
              <a:t>more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complex</a:t>
            </a:r>
            <a:r>
              <a:rPr sz="2000" spc="-1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emotional</a:t>
            </a:r>
            <a:r>
              <a:rPr sz="2000" spc="-9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expressions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than</a:t>
            </a:r>
            <a:r>
              <a:rPr sz="2000" spc="-6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others,</a:t>
            </a:r>
            <a:r>
              <a:rPr sz="2000" spc="-6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requiring</a:t>
            </a:r>
            <a:r>
              <a:rPr sz="2000" spc="-6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sz="2000" spc="-6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20" dirty="0">
                <a:solidFill>
                  <a:srgbClr val="FFFFFF"/>
                </a:solidFill>
                <a:latin typeface="Arial MT"/>
                <a:cs typeface="Arial MT"/>
              </a:rPr>
              <a:t>more </a:t>
            </a: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sophisticated</a:t>
            </a:r>
            <a:r>
              <a:rPr sz="20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system</a:t>
            </a:r>
            <a:r>
              <a:rPr sz="20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for</a:t>
            </a:r>
            <a:r>
              <a:rPr sz="20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detection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and</a:t>
            </a:r>
            <a:r>
              <a:rPr sz="2000" spc="-5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expression.</a:t>
            </a:r>
            <a:endParaRPr sz="20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76711" y="960139"/>
            <a:ext cx="15941040" cy="1244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The</a:t>
            </a:r>
            <a:r>
              <a:rPr spc="-320" dirty="0"/>
              <a:t> </a:t>
            </a:r>
            <a:r>
              <a:rPr dirty="0"/>
              <a:t>Proposed</a:t>
            </a:r>
            <a:r>
              <a:rPr spc="-315" dirty="0"/>
              <a:t> </a:t>
            </a:r>
            <a:r>
              <a:rPr spc="-20" dirty="0"/>
              <a:t>Model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36084" y="2819273"/>
            <a:ext cx="3710304" cy="16256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6700"/>
              </a:lnSpc>
              <a:spcBef>
                <a:spcPts val="95"/>
              </a:spcBef>
            </a:pPr>
            <a:r>
              <a:rPr sz="3000" dirty="0">
                <a:solidFill>
                  <a:srgbClr val="FFFFFF"/>
                </a:solidFill>
                <a:latin typeface="Arial MT"/>
                <a:cs typeface="Arial MT"/>
              </a:rPr>
              <a:t>1.Language-</a:t>
            </a:r>
            <a:r>
              <a:rPr sz="3000" spc="-10" dirty="0">
                <a:solidFill>
                  <a:srgbClr val="FFFFFF"/>
                </a:solidFill>
                <a:latin typeface="Arial MT"/>
                <a:cs typeface="Arial MT"/>
              </a:rPr>
              <a:t>Specific </a:t>
            </a:r>
            <a:r>
              <a:rPr sz="3000" dirty="0">
                <a:solidFill>
                  <a:srgbClr val="FFFFFF"/>
                </a:solidFill>
                <a:latin typeface="Arial MT"/>
                <a:cs typeface="Arial MT"/>
              </a:rPr>
              <a:t>Emotional </a:t>
            </a:r>
            <a:r>
              <a:rPr sz="3000" spc="-10" dirty="0">
                <a:solidFill>
                  <a:srgbClr val="FFFFFF"/>
                </a:solidFill>
                <a:latin typeface="Arial MT"/>
                <a:cs typeface="Arial MT"/>
              </a:rPr>
              <a:t>Expression Generation</a:t>
            </a:r>
            <a:endParaRPr sz="3000">
              <a:latin typeface="Arial MT"/>
              <a:cs typeface="Arial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518833" y="2819273"/>
            <a:ext cx="3456304" cy="16256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6700"/>
              </a:lnSpc>
              <a:spcBef>
                <a:spcPts val="95"/>
              </a:spcBef>
            </a:pPr>
            <a:r>
              <a:rPr sz="3000" dirty="0">
                <a:solidFill>
                  <a:srgbClr val="FFFFFF"/>
                </a:solidFill>
                <a:latin typeface="Arial MT"/>
                <a:cs typeface="Arial MT"/>
              </a:rPr>
              <a:t>2.Emotion </a:t>
            </a:r>
            <a:r>
              <a:rPr sz="3000" spc="-10" dirty="0">
                <a:solidFill>
                  <a:srgbClr val="FFFFFF"/>
                </a:solidFill>
                <a:latin typeface="Arial MT"/>
                <a:cs typeface="Arial MT"/>
              </a:rPr>
              <a:t>Detection </a:t>
            </a:r>
            <a:r>
              <a:rPr sz="3000" dirty="0">
                <a:solidFill>
                  <a:srgbClr val="FFFFFF"/>
                </a:solidFill>
                <a:latin typeface="Arial MT"/>
                <a:cs typeface="Arial MT"/>
              </a:rPr>
              <a:t>and </a:t>
            </a:r>
            <a:r>
              <a:rPr sz="3000" spc="-10" dirty="0">
                <a:solidFill>
                  <a:srgbClr val="FFFFFF"/>
                </a:solidFill>
                <a:latin typeface="Arial MT"/>
                <a:cs typeface="Arial MT"/>
              </a:rPr>
              <a:t>Sentiment Analysis</a:t>
            </a:r>
            <a:endParaRPr sz="3000">
              <a:latin typeface="Arial MT"/>
              <a:cs typeface="Arial MT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2426610" y="2907326"/>
            <a:ext cx="2758440" cy="10922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6700"/>
              </a:lnSpc>
              <a:spcBef>
                <a:spcPts val="95"/>
              </a:spcBef>
            </a:pPr>
            <a:r>
              <a:rPr sz="3000" dirty="0">
                <a:solidFill>
                  <a:srgbClr val="FFFFFF"/>
                </a:solidFill>
                <a:latin typeface="Arial MT"/>
                <a:cs typeface="Arial MT"/>
              </a:rPr>
              <a:t>3.Validation </a:t>
            </a:r>
            <a:r>
              <a:rPr sz="3000" spc="-25" dirty="0">
                <a:solidFill>
                  <a:srgbClr val="FFFFFF"/>
                </a:solidFill>
                <a:latin typeface="Arial MT"/>
                <a:cs typeface="Arial MT"/>
              </a:rPr>
              <a:t>and </a:t>
            </a:r>
            <a:r>
              <a:rPr sz="3000" spc="-10" dirty="0">
                <a:solidFill>
                  <a:srgbClr val="FFFFFF"/>
                </a:solidFill>
                <a:latin typeface="Arial MT"/>
                <a:cs typeface="Arial MT"/>
              </a:rPr>
              <a:t>Refinement</a:t>
            </a:r>
            <a:endParaRPr sz="3000">
              <a:latin typeface="Arial MT"/>
              <a:cs typeface="Arial MT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36084" y="5146788"/>
            <a:ext cx="3963035" cy="1435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5599"/>
              </a:lnSpc>
              <a:spcBef>
                <a:spcPts val="100"/>
              </a:spcBef>
            </a:pP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This</a:t>
            </a:r>
            <a:r>
              <a:rPr sz="2000" spc="-7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step</a:t>
            </a:r>
            <a:r>
              <a:rPr sz="2000" spc="-6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generates</a:t>
            </a:r>
            <a:r>
              <a:rPr sz="2000" spc="-6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language-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specific</a:t>
            </a:r>
            <a:r>
              <a:rPr sz="2000" spc="-10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emotional</a:t>
            </a:r>
            <a:r>
              <a:rPr sz="2000" spc="-1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expressions</a:t>
            </a:r>
            <a:r>
              <a:rPr sz="2000" spc="-10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20" dirty="0">
                <a:solidFill>
                  <a:srgbClr val="FFFFFF"/>
                </a:solidFill>
                <a:latin typeface="Arial MT"/>
                <a:cs typeface="Arial MT"/>
              </a:rPr>
              <a:t>that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accurately</a:t>
            </a:r>
            <a:r>
              <a:rPr sz="2000" spc="-6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convey</a:t>
            </a:r>
            <a:r>
              <a:rPr sz="2000" spc="-6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the</a:t>
            </a:r>
            <a:r>
              <a:rPr sz="2000" spc="-6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emotions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detected</a:t>
            </a:r>
            <a:r>
              <a:rPr sz="2000" spc="-6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in</a:t>
            </a:r>
            <a:r>
              <a:rPr sz="2000" spc="-6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the</a:t>
            </a:r>
            <a:r>
              <a:rPr sz="2000" spc="-6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previous</a:t>
            </a:r>
            <a:r>
              <a:rPr sz="2000" spc="-6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step.</a:t>
            </a:r>
            <a:endParaRPr sz="2000">
              <a:latin typeface="Arial MT"/>
              <a:cs typeface="Arial MT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720938" y="5035536"/>
            <a:ext cx="3780154" cy="1435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5599"/>
              </a:lnSpc>
              <a:spcBef>
                <a:spcPts val="100"/>
              </a:spcBef>
            </a:pP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Utilizing</a:t>
            </a:r>
            <a:r>
              <a:rPr sz="2000" spc="-1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natural</a:t>
            </a:r>
            <a:r>
              <a:rPr sz="2000" spc="-1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language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processing</a:t>
            </a:r>
            <a:r>
              <a:rPr sz="2000" spc="-9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techniques,</a:t>
            </a:r>
            <a:r>
              <a:rPr sz="2000" spc="-9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this</a:t>
            </a:r>
            <a:r>
              <a:rPr sz="2000" spc="-9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20" dirty="0">
                <a:solidFill>
                  <a:srgbClr val="FFFFFF"/>
                </a:solidFill>
                <a:latin typeface="Arial MT"/>
                <a:cs typeface="Arial MT"/>
              </a:rPr>
              <a:t>step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identifies</a:t>
            </a:r>
            <a:r>
              <a:rPr sz="2000" spc="-8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emotions</a:t>
            </a:r>
            <a:r>
              <a:rPr sz="2000" spc="-8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and</a:t>
            </a:r>
            <a:r>
              <a:rPr sz="2000" spc="-8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evaluates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the</a:t>
            </a:r>
            <a:r>
              <a:rPr sz="2000" spc="-5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overall</a:t>
            </a:r>
            <a:r>
              <a:rPr sz="2000" spc="-5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sentiment</a:t>
            </a:r>
            <a:r>
              <a:rPr sz="2000" spc="-5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of</a:t>
            </a:r>
            <a:r>
              <a:rPr sz="2000" spc="-5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the</a:t>
            </a:r>
            <a:r>
              <a:rPr sz="2000" spc="-5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text.</a:t>
            </a:r>
            <a:endParaRPr sz="2000">
              <a:latin typeface="Arial MT"/>
              <a:cs typeface="Arial MT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2426610" y="5035536"/>
            <a:ext cx="3695700" cy="17875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5599"/>
              </a:lnSpc>
              <a:spcBef>
                <a:spcPts val="100"/>
              </a:spcBef>
            </a:pP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Testing</a:t>
            </a:r>
            <a:r>
              <a:rPr sz="2000" spc="-7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and</a:t>
            </a:r>
            <a:r>
              <a:rPr sz="2000" spc="-7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refinement</a:t>
            </a:r>
            <a:r>
              <a:rPr sz="2000" spc="-6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are</a:t>
            </a:r>
            <a:r>
              <a:rPr sz="2000" spc="-7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20" dirty="0">
                <a:solidFill>
                  <a:srgbClr val="FFFFFF"/>
                </a:solidFill>
                <a:latin typeface="Arial MT"/>
                <a:cs typeface="Arial MT"/>
              </a:rPr>
              <a:t>done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to</a:t>
            </a:r>
            <a:r>
              <a:rPr sz="2000" spc="-4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ensure</a:t>
            </a:r>
            <a:r>
              <a:rPr sz="2000" spc="-4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that</a:t>
            </a:r>
            <a:r>
              <a:rPr sz="20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the</a:t>
            </a:r>
            <a:r>
              <a:rPr sz="2000" spc="-4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multilingual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model</a:t>
            </a:r>
            <a:r>
              <a:rPr sz="2000" spc="-7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accurately</a:t>
            </a:r>
            <a:r>
              <a:rPr sz="2000" spc="-7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detects</a:t>
            </a:r>
            <a:r>
              <a:rPr sz="2000" spc="-7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25" dirty="0">
                <a:solidFill>
                  <a:srgbClr val="FFFFFF"/>
                </a:solidFill>
                <a:latin typeface="Arial MT"/>
                <a:cs typeface="Arial MT"/>
              </a:rPr>
              <a:t>and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expresses</a:t>
            </a:r>
            <a:r>
              <a:rPr sz="2000" spc="-7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emotions</a:t>
            </a:r>
            <a:r>
              <a:rPr sz="2000" spc="-7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in</a:t>
            </a:r>
            <a:r>
              <a:rPr sz="2000" spc="-7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various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languages</a:t>
            </a:r>
            <a:r>
              <a:rPr sz="2000" spc="-9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and</a:t>
            </a:r>
            <a:r>
              <a:rPr sz="2000" spc="-9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contexts.</a:t>
            </a:r>
            <a:endParaRPr sz="20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6399"/>
              </a:lnSpc>
              <a:spcBef>
                <a:spcPts val="100"/>
              </a:spcBef>
            </a:pPr>
            <a:r>
              <a:rPr dirty="0"/>
              <a:t>Emotion</a:t>
            </a:r>
            <a:r>
              <a:rPr spc="-240" dirty="0"/>
              <a:t> </a:t>
            </a:r>
            <a:r>
              <a:rPr dirty="0"/>
              <a:t>Detection</a:t>
            </a:r>
            <a:r>
              <a:rPr spc="-240" dirty="0"/>
              <a:t> </a:t>
            </a:r>
            <a:r>
              <a:rPr dirty="0"/>
              <a:t>and</a:t>
            </a:r>
            <a:r>
              <a:rPr spc="-235" dirty="0"/>
              <a:t> </a:t>
            </a:r>
            <a:r>
              <a:rPr spc="-10" dirty="0"/>
              <a:t>Sentiment Analysis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36084" y="3974125"/>
            <a:ext cx="1526286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916930" algn="l"/>
                <a:tab pos="11903075" algn="l"/>
              </a:tabLst>
            </a:pPr>
            <a:r>
              <a:rPr sz="3000" dirty="0">
                <a:solidFill>
                  <a:srgbClr val="FFFFFF"/>
                </a:solidFill>
                <a:latin typeface="Arial MT"/>
                <a:cs typeface="Arial MT"/>
              </a:rPr>
              <a:t>1.Emotion </a:t>
            </a:r>
            <a:r>
              <a:rPr sz="3000" spc="-10" dirty="0">
                <a:solidFill>
                  <a:srgbClr val="FFFFFF"/>
                </a:solidFill>
                <a:latin typeface="Arial MT"/>
                <a:cs typeface="Arial MT"/>
              </a:rPr>
              <a:t>Detection</a:t>
            </a:r>
            <a:r>
              <a:rPr sz="3000" dirty="0">
                <a:solidFill>
                  <a:srgbClr val="FFFFFF"/>
                </a:solidFill>
                <a:latin typeface="Arial MT"/>
                <a:cs typeface="Arial MT"/>
              </a:rPr>
              <a:t>	2.Sentiment </a:t>
            </a:r>
            <a:r>
              <a:rPr sz="3000" spc="-10" dirty="0">
                <a:solidFill>
                  <a:srgbClr val="FFFFFF"/>
                </a:solidFill>
                <a:latin typeface="Arial MT"/>
                <a:cs typeface="Arial MT"/>
              </a:rPr>
              <a:t>Analysis</a:t>
            </a:r>
            <a:r>
              <a:rPr sz="3000" dirty="0">
                <a:solidFill>
                  <a:srgbClr val="FFFFFF"/>
                </a:solidFill>
                <a:latin typeface="Arial MT"/>
                <a:cs typeface="Arial MT"/>
              </a:rPr>
              <a:t>	3.Machine </a:t>
            </a:r>
            <a:r>
              <a:rPr sz="3000" spc="-10" dirty="0">
                <a:solidFill>
                  <a:srgbClr val="FFFFFF"/>
                </a:solidFill>
                <a:latin typeface="Arial MT"/>
                <a:cs typeface="Arial MT"/>
              </a:rPr>
              <a:t>Learning</a:t>
            </a:r>
            <a:endParaRPr sz="3000">
              <a:latin typeface="Arial MT"/>
              <a:cs typeface="Arial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36084" y="5240821"/>
            <a:ext cx="3949065" cy="1435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5599"/>
              </a:lnSpc>
              <a:spcBef>
                <a:spcPts val="100"/>
              </a:spcBef>
            </a:pP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This</a:t>
            </a:r>
            <a:r>
              <a:rPr sz="2000" spc="-6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step</a:t>
            </a:r>
            <a:r>
              <a:rPr sz="2000" spc="-6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involves</a:t>
            </a:r>
            <a:r>
              <a:rPr sz="2000" spc="-6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analyzing</a:t>
            </a:r>
            <a:r>
              <a:rPr sz="2000" spc="-6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text</a:t>
            </a:r>
            <a:r>
              <a:rPr sz="2000" spc="-6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25" dirty="0">
                <a:solidFill>
                  <a:srgbClr val="FFFFFF"/>
                </a:solidFill>
                <a:latin typeface="Arial MT"/>
                <a:cs typeface="Arial MT"/>
              </a:rPr>
              <a:t>to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determine</a:t>
            </a:r>
            <a:r>
              <a:rPr sz="2000" spc="-9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which</a:t>
            </a:r>
            <a:r>
              <a:rPr sz="2000" spc="-9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emotions</a:t>
            </a:r>
            <a:r>
              <a:rPr sz="2000" spc="-8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25" dirty="0">
                <a:solidFill>
                  <a:srgbClr val="FFFFFF"/>
                </a:solidFill>
                <a:latin typeface="Arial MT"/>
                <a:cs typeface="Arial MT"/>
              </a:rPr>
              <a:t>are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being</a:t>
            </a:r>
            <a:r>
              <a:rPr sz="2000" spc="-6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expressed</a:t>
            </a:r>
            <a:r>
              <a:rPr sz="2000" spc="-6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and</a:t>
            </a:r>
            <a:r>
              <a:rPr sz="2000" spc="-6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to</a:t>
            </a:r>
            <a:r>
              <a:rPr sz="2000" spc="-6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20" dirty="0">
                <a:solidFill>
                  <a:srgbClr val="FFFFFF"/>
                </a:solidFill>
                <a:latin typeface="Arial MT"/>
                <a:cs typeface="Arial MT"/>
              </a:rPr>
              <a:t>what </a:t>
            </a: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degree.</a:t>
            </a:r>
            <a:endParaRPr sz="2000">
              <a:latin typeface="Arial MT"/>
              <a:cs typeface="Arial MT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440927" y="5240821"/>
            <a:ext cx="3666490" cy="1082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5599"/>
              </a:lnSpc>
              <a:spcBef>
                <a:spcPts val="100"/>
              </a:spcBef>
            </a:pP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Using</a:t>
            </a:r>
            <a:r>
              <a:rPr sz="2000" spc="-8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natural</a:t>
            </a:r>
            <a:r>
              <a:rPr sz="2000" spc="-7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language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processing,</a:t>
            </a:r>
            <a:r>
              <a:rPr sz="2000" spc="-6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this</a:t>
            </a:r>
            <a:r>
              <a:rPr sz="2000" spc="-6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step</a:t>
            </a:r>
            <a:r>
              <a:rPr sz="2000" spc="-6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determines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the</a:t>
            </a:r>
            <a:r>
              <a:rPr sz="2000" spc="-5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overall</a:t>
            </a:r>
            <a:r>
              <a:rPr sz="2000" spc="-5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sentiment</a:t>
            </a:r>
            <a:r>
              <a:rPr sz="2000" spc="-5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of</a:t>
            </a:r>
            <a:r>
              <a:rPr sz="2000" spc="-5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the</a:t>
            </a:r>
            <a:r>
              <a:rPr sz="2000" spc="-5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text.</a:t>
            </a:r>
            <a:endParaRPr sz="2000">
              <a:latin typeface="Arial MT"/>
              <a:cs typeface="Arial MT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2426610" y="5146788"/>
            <a:ext cx="3963035" cy="1435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5599"/>
              </a:lnSpc>
              <a:spcBef>
                <a:spcPts val="100"/>
              </a:spcBef>
            </a:pP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The</a:t>
            </a:r>
            <a:r>
              <a:rPr sz="2000" spc="-5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system</a:t>
            </a:r>
            <a:r>
              <a:rPr sz="2000" spc="-5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uses</a:t>
            </a:r>
            <a:r>
              <a:rPr sz="2000" spc="-5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machine</a:t>
            </a:r>
            <a:r>
              <a:rPr sz="2000" spc="-5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learning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algorithms</a:t>
            </a:r>
            <a:r>
              <a:rPr sz="2000" spc="-6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to</a:t>
            </a:r>
            <a:r>
              <a:rPr sz="2000" spc="-6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improve</a:t>
            </a:r>
            <a:r>
              <a:rPr sz="2000" spc="-5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the</a:t>
            </a:r>
            <a:r>
              <a:rPr sz="2000" spc="-6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accuracy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of</a:t>
            </a:r>
            <a:r>
              <a:rPr sz="2000" spc="-7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emotion</a:t>
            </a:r>
            <a:r>
              <a:rPr sz="2000" spc="-6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detection</a:t>
            </a:r>
            <a:r>
              <a:rPr sz="2000" spc="-6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25" dirty="0">
                <a:solidFill>
                  <a:srgbClr val="FFFFFF"/>
                </a:solidFill>
                <a:latin typeface="Arial MT"/>
                <a:cs typeface="Arial MT"/>
              </a:rPr>
              <a:t>and</a:t>
            </a:r>
            <a:r>
              <a:rPr sz="2000" spc="5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sentiment</a:t>
            </a:r>
            <a:r>
              <a:rPr sz="2000" spc="-7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analysis</a:t>
            </a:r>
            <a:r>
              <a:rPr sz="2000" spc="-7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over</a:t>
            </a:r>
            <a:r>
              <a:rPr sz="2000" spc="-7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time.</a:t>
            </a:r>
            <a:endParaRPr sz="20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6399"/>
              </a:lnSpc>
              <a:spcBef>
                <a:spcPts val="100"/>
              </a:spcBef>
            </a:pPr>
            <a:r>
              <a:rPr spc="-55" dirty="0"/>
              <a:t>Language-</a:t>
            </a:r>
            <a:r>
              <a:rPr dirty="0"/>
              <a:t>Specific</a:t>
            </a:r>
            <a:r>
              <a:rPr spc="-250" dirty="0"/>
              <a:t> </a:t>
            </a:r>
            <a:r>
              <a:rPr spc="-10" dirty="0"/>
              <a:t>Emotional </a:t>
            </a:r>
            <a:r>
              <a:rPr dirty="0"/>
              <a:t>Expression</a:t>
            </a:r>
            <a:r>
              <a:rPr spc="-455" dirty="0"/>
              <a:t> </a:t>
            </a:r>
            <a:r>
              <a:rPr spc="-10" dirty="0"/>
              <a:t>Generation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440927" y="3974125"/>
            <a:ext cx="935799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998210" algn="l"/>
              </a:tabLst>
            </a:pPr>
            <a:r>
              <a:rPr sz="3000" dirty="0">
                <a:solidFill>
                  <a:srgbClr val="FFFFFF"/>
                </a:solidFill>
                <a:latin typeface="Arial MT"/>
                <a:cs typeface="Arial MT"/>
              </a:rPr>
              <a:t>2.Contextual </a:t>
            </a:r>
            <a:r>
              <a:rPr sz="3000" spc="-10" dirty="0">
                <a:solidFill>
                  <a:srgbClr val="FFFFFF"/>
                </a:solidFill>
                <a:latin typeface="Arial MT"/>
                <a:cs typeface="Arial MT"/>
              </a:rPr>
              <a:t>Analysis</a:t>
            </a:r>
            <a:r>
              <a:rPr sz="3000" dirty="0">
                <a:solidFill>
                  <a:srgbClr val="FFFFFF"/>
                </a:solidFill>
                <a:latin typeface="Arial MT"/>
                <a:cs typeface="Arial MT"/>
              </a:rPr>
              <a:t>	3.Machine</a:t>
            </a:r>
            <a:r>
              <a:rPr sz="3000" spc="-10" dirty="0">
                <a:solidFill>
                  <a:srgbClr val="FFFFFF"/>
                </a:solidFill>
                <a:latin typeface="Arial MT"/>
                <a:cs typeface="Arial MT"/>
              </a:rPr>
              <a:t> Learning</a:t>
            </a:r>
            <a:endParaRPr sz="3000">
              <a:latin typeface="Arial MT"/>
              <a:cs typeface="Arial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36084" y="3897925"/>
            <a:ext cx="3836670" cy="27781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341630">
              <a:lnSpc>
                <a:spcPct val="116700"/>
              </a:lnSpc>
              <a:spcBef>
                <a:spcPts val="95"/>
              </a:spcBef>
            </a:pPr>
            <a:r>
              <a:rPr sz="3000" dirty="0">
                <a:solidFill>
                  <a:srgbClr val="FFFFFF"/>
                </a:solidFill>
                <a:latin typeface="Arial MT"/>
                <a:cs typeface="Arial MT"/>
              </a:rPr>
              <a:t>1.Language-</a:t>
            </a:r>
            <a:r>
              <a:rPr sz="3000" spc="-10" dirty="0">
                <a:solidFill>
                  <a:srgbClr val="FFFFFF"/>
                </a:solidFill>
                <a:latin typeface="Arial MT"/>
                <a:cs typeface="Arial MT"/>
              </a:rPr>
              <a:t>Specific Rules</a:t>
            </a:r>
            <a:endParaRPr sz="3000">
              <a:latin typeface="Arial MT"/>
              <a:cs typeface="Arial MT"/>
            </a:endParaRPr>
          </a:p>
          <a:p>
            <a:pPr marL="12700" marR="5080">
              <a:lnSpc>
                <a:spcPct val="115599"/>
              </a:lnSpc>
              <a:spcBef>
                <a:spcPts val="2175"/>
              </a:spcBef>
            </a:pP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This</a:t>
            </a:r>
            <a:r>
              <a:rPr sz="2000" spc="-7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step</a:t>
            </a:r>
            <a:r>
              <a:rPr sz="2000" spc="-6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generates</a:t>
            </a:r>
            <a:r>
              <a:rPr sz="2000" spc="-6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emotion-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specific</a:t>
            </a:r>
            <a:r>
              <a:rPr sz="2000" spc="-7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expressions</a:t>
            </a:r>
            <a:r>
              <a:rPr sz="2000" spc="-7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based</a:t>
            </a:r>
            <a:r>
              <a:rPr sz="2000" spc="-7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on</a:t>
            </a:r>
            <a:r>
              <a:rPr sz="2000" spc="-7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25" dirty="0">
                <a:solidFill>
                  <a:srgbClr val="FFFFFF"/>
                </a:solidFill>
                <a:latin typeface="Arial MT"/>
                <a:cs typeface="Arial MT"/>
              </a:rPr>
              <a:t>the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rules</a:t>
            </a:r>
            <a:r>
              <a:rPr sz="2000" spc="-4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and</a:t>
            </a:r>
            <a:r>
              <a:rPr sz="2000" spc="-4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norms</a:t>
            </a:r>
            <a:r>
              <a:rPr sz="2000" spc="-4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of</a:t>
            </a:r>
            <a:r>
              <a:rPr sz="2000" spc="-4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the</a:t>
            </a:r>
            <a:r>
              <a:rPr sz="2000" spc="-4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target language.</a:t>
            </a:r>
            <a:endParaRPr sz="2000">
              <a:latin typeface="Arial MT"/>
              <a:cs typeface="Arial MT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440927" y="5240820"/>
            <a:ext cx="3878579" cy="1435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5599"/>
              </a:lnSpc>
              <a:spcBef>
                <a:spcPts val="100"/>
              </a:spcBef>
            </a:pP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The</a:t>
            </a:r>
            <a:r>
              <a:rPr sz="2000" spc="-5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system</a:t>
            </a:r>
            <a:r>
              <a:rPr sz="2000" spc="-5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takes</a:t>
            </a:r>
            <a:r>
              <a:rPr sz="2000" spc="-5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into</a:t>
            </a:r>
            <a:r>
              <a:rPr sz="2000" spc="-5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account</a:t>
            </a:r>
            <a:r>
              <a:rPr sz="2000" spc="-5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25" dirty="0">
                <a:solidFill>
                  <a:srgbClr val="FFFFFF"/>
                </a:solidFill>
                <a:latin typeface="Arial MT"/>
                <a:cs typeface="Arial MT"/>
              </a:rPr>
              <a:t>the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context</a:t>
            </a:r>
            <a:r>
              <a:rPr sz="2000" spc="-5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of</a:t>
            </a:r>
            <a:r>
              <a:rPr sz="20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the</a:t>
            </a:r>
            <a:r>
              <a:rPr sz="20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text</a:t>
            </a:r>
            <a:r>
              <a:rPr sz="20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to</a:t>
            </a:r>
            <a:r>
              <a:rPr sz="20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ensure</a:t>
            </a:r>
            <a:r>
              <a:rPr sz="20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20" dirty="0">
                <a:solidFill>
                  <a:srgbClr val="FFFFFF"/>
                </a:solidFill>
                <a:latin typeface="Arial MT"/>
                <a:cs typeface="Arial MT"/>
              </a:rPr>
              <a:t>that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the</a:t>
            </a:r>
            <a:r>
              <a:rPr sz="2000" spc="-9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generated</a:t>
            </a:r>
            <a:r>
              <a:rPr sz="2000" spc="-9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expressions</a:t>
            </a:r>
            <a:r>
              <a:rPr sz="2000" spc="-9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25" dirty="0">
                <a:solidFill>
                  <a:srgbClr val="FFFFFF"/>
                </a:solidFill>
                <a:latin typeface="Arial MT"/>
                <a:cs typeface="Arial MT"/>
              </a:rPr>
              <a:t>are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appropriate</a:t>
            </a:r>
            <a:r>
              <a:rPr sz="2000" spc="-9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and</a:t>
            </a:r>
            <a:r>
              <a:rPr sz="2000" spc="-9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accurate.</a:t>
            </a:r>
            <a:endParaRPr sz="2000">
              <a:latin typeface="Arial MT"/>
              <a:cs typeface="Arial MT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2426610" y="5146788"/>
            <a:ext cx="3850640" cy="1082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5599"/>
              </a:lnSpc>
              <a:spcBef>
                <a:spcPts val="100"/>
              </a:spcBef>
            </a:pP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The</a:t>
            </a:r>
            <a:r>
              <a:rPr sz="2000" spc="-5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system</a:t>
            </a:r>
            <a:r>
              <a:rPr sz="2000" spc="-5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learns</a:t>
            </a:r>
            <a:r>
              <a:rPr sz="2000" spc="-5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and</a:t>
            </a:r>
            <a:r>
              <a:rPr sz="2000" spc="-5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adapts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over</a:t>
            </a:r>
            <a:r>
              <a:rPr sz="2000" spc="-4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time</a:t>
            </a:r>
            <a:r>
              <a:rPr sz="2000" spc="-4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based</a:t>
            </a:r>
            <a:r>
              <a:rPr sz="2000" spc="-4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on</a:t>
            </a:r>
            <a:r>
              <a:rPr sz="2000" spc="-4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user</a:t>
            </a:r>
            <a:r>
              <a:rPr sz="2000" spc="-4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feedback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and</a:t>
            </a:r>
            <a:r>
              <a:rPr sz="2000" spc="-4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20" dirty="0">
                <a:solidFill>
                  <a:srgbClr val="FFFFFF"/>
                </a:solidFill>
                <a:latin typeface="Arial MT"/>
                <a:cs typeface="Arial MT"/>
              </a:rPr>
              <a:t>real-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world</a:t>
            </a:r>
            <a:r>
              <a:rPr sz="2000" spc="-4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usage.</a:t>
            </a:r>
            <a:endParaRPr sz="20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878691" y="2704269"/>
            <a:ext cx="12534899" cy="60959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12801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Here</a:t>
            </a:r>
            <a:r>
              <a:rPr spc="-150" dirty="0"/>
              <a:t> </a:t>
            </a:r>
            <a:r>
              <a:rPr dirty="0"/>
              <a:t>Are</a:t>
            </a:r>
            <a:r>
              <a:rPr spc="-145" dirty="0"/>
              <a:t> </a:t>
            </a:r>
            <a:r>
              <a:rPr dirty="0"/>
              <a:t>Few</a:t>
            </a:r>
            <a:r>
              <a:rPr spc="-145" dirty="0"/>
              <a:t> </a:t>
            </a:r>
            <a:r>
              <a:rPr dirty="0"/>
              <a:t>Sample</a:t>
            </a:r>
            <a:r>
              <a:rPr spc="-145" dirty="0"/>
              <a:t> </a:t>
            </a:r>
            <a:r>
              <a:rPr spc="-10" dirty="0"/>
              <a:t>Output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6124911" y="9059573"/>
            <a:ext cx="495935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FFFFFF"/>
                </a:solidFill>
                <a:latin typeface="Arial MT"/>
                <a:cs typeface="Arial MT"/>
              </a:rPr>
              <a:t>Detected</a:t>
            </a:r>
            <a:r>
              <a:rPr sz="30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000" dirty="0">
                <a:solidFill>
                  <a:srgbClr val="FFFFFF"/>
                </a:solidFill>
                <a:latin typeface="Arial MT"/>
                <a:cs typeface="Arial MT"/>
              </a:rPr>
              <a:t>Emotion As</a:t>
            </a:r>
            <a:r>
              <a:rPr sz="30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000" dirty="0">
                <a:solidFill>
                  <a:srgbClr val="FFFFFF"/>
                </a:solidFill>
                <a:latin typeface="Arial MT"/>
                <a:cs typeface="Arial MT"/>
              </a:rPr>
              <a:t>- </a:t>
            </a:r>
            <a:r>
              <a:rPr sz="3000" spc="-20" dirty="0">
                <a:solidFill>
                  <a:srgbClr val="FFFFFF"/>
                </a:solidFill>
                <a:latin typeface="Arial MT"/>
                <a:cs typeface="Arial MT"/>
              </a:rPr>
              <a:t>FEAR</a:t>
            </a:r>
            <a:endParaRPr sz="30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878691" y="2806651"/>
            <a:ext cx="12534899" cy="573404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12801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Here</a:t>
            </a:r>
            <a:r>
              <a:rPr spc="-150" dirty="0"/>
              <a:t> </a:t>
            </a:r>
            <a:r>
              <a:rPr dirty="0"/>
              <a:t>Are</a:t>
            </a:r>
            <a:r>
              <a:rPr spc="-145" dirty="0"/>
              <a:t> </a:t>
            </a:r>
            <a:r>
              <a:rPr dirty="0"/>
              <a:t>Few</a:t>
            </a:r>
            <a:r>
              <a:rPr spc="-145" dirty="0"/>
              <a:t> </a:t>
            </a:r>
            <a:r>
              <a:rPr dirty="0"/>
              <a:t>Sample</a:t>
            </a:r>
            <a:r>
              <a:rPr spc="-145" dirty="0"/>
              <a:t> </a:t>
            </a:r>
            <a:r>
              <a:rPr spc="-10" dirty="0"/>
              <a:t>Output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6124911" y="9059576"/>
            <a:ext cx="576389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FFFFFF"/>
                </a:solidFill>
                <a:latin typeface="Arial MT"/>
                <a:cs typeface="Arial MT"/>
              </a:rPr>
              <a:t>Detected</a:t>
            </a:r>
            <a:r>
              <a:rPr sz="30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000" dirty="0">
                <a:solidFill>
                  <a:srgbClr val="FFFFFF"/>
                </a:solidFill>
                <a:latin typeface="Arial MT"/>
                <a:cs typeface="Arial MT"/>
              </a:rPr>
              <a:t>Emotion As</a:t>
            </a:r>
            <a:r>
              <a:rPr sz="30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000" dirty="0">
                <a:solidFill>
                  <a:srgbClr val="FFFFFF"/>
                </a:solidFill>
                <a:latin typeface="Arial MT"/>
                <a:cs typeface="Arial MT"/>
              </a:rPr>
              <a:t>- </a:t>
            </a:r>
            <a:r>
              <a:rPr sz="3000" spc="-10" dirty="0">
                <a:solidFill>
                  <a:srgbClr val="FFFFFF"/>
                </a:solidFill>
                <a:latin typeface="Arial MT"/>
                <a:cs typeface="Arial MT"/>
              </a:rPr>
              <a:t>SADNESS</a:t>
            </a:r>
            <a:endParaRPr sz="30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78</TotalTime>
  <Words>562</Words>
  <Application>Microsoft Office PowerPoint</Application>
  <PresentationFormat>Custom</PresentationFormat>
  <Paragraphs>48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Arial MT</vt:lpstr>
      <vt:lpstr>Calibri</vt:lpstr>
      <vt:lpstr>Tahoma</vt:lpstr>
      <vt:lpstr>Verdana</vt:lpstr>
      <vt:lpstr>Office Theme</vt:lpstr>
      <vt:lpstr>PowerPoint Presentation</vt:lpstr>
      <vt:lpstr>INTRODUCTION</vt:lpstr>
      <vt:lpstr>IMPLICATIONS IN REAL LIFE</vt:lpstr>
      <vt:lpstr>Challenges of Emotion Recognition and Expression</vt:lpstr>
      <vt:lpstr>The Proposed Model</vt:lpstr>
      <vt:lpstr>Emotion Detection and Sentiment Analysis</vt:lpstr>
      <vt:lpstr>Language-Specific Emotional Expression Generation</vt:lpstr>
      <vt:lpstr>Here Are Few Sample Output</vt:lpstr>
      <vt:lpstr>Here Are Few Sample Output</vt:lpstr>
      <vt:lpstr>Here Are Few Sample Output</vt:lpstr>
      <vt:lpstr>CONCLUSION</vt:lpstr>
      <vt:lpstr>THANK YOU VERY MUCH!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NLP SPIRIT Project </dc:title>
  <dc:creator>BORRA LAKSHMI NRUSIMHA 2021-CSE</dc:creator>
  <cp:keywords>DAFxe_JqDVM,BAFvDDzSqk4</cp:keywords>
  <cp:lastModifiedBy>MADHAV KUMAR</cp:lastModifiedBy>
  <cp:revision>2</cp:revision>
  <dcterms:created xsi:type="dcterms:W3CDTF">2023-11-01T11:07:45Z</dcterms:created>
  <dcterms:modified xsi:type="dcterms:W3CDTF">2023-12-18T04:23:42Z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2023-11-01T00:00:00Z</vt:filetime>
  </property>
  <property fmtid="{D5CDD505-2E9C-101B-9397-08002B2CF9AE}" pid="3" name="Creator">
    <vt:lpwstr>Canva</vt:lpwstr>
  </property>
  <property fmtid="{D5CDD505-2E9C-101B-9397-08002B2CF9AE}" pid="4" name="LastSaved">
    <vt:filetime>2023-11-01T00:00:00Z</vt:filetime>
  </property>
  <property fmtid="{D5CDD505-2E9C-101B-9397-08002B2CF9AE}" pid="5" name="Producer">
    <vt:lpwstr>Canva</vt:lpwstr>
  </property>
</Properties>
</file>